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684" y="-90"/>
      </p:cViewPr>
      <p:guideLst>
        <p:guide orient="horz" pos="158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F28D-EA7F-4CB3-9B67-71E25648F29D}" type="datetimeFigureOut">
              <a:rPr lang="en-US" smtClean="0"/>
              <a:t>12/26/2014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3D34-D1E4-49D3-99C4-9A5C1B1D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4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F28D-EA7F-4CB3-9B67-71E25648F29D}" type="datetimeFigureOut">
              <a:rPr lang="en-US" smtClean="0"/>
              <a:t>12/26/2014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3D34-D1E4-49D3-99C4-9A5C1B1D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32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655"/>
            <a:ext cx="2057400" cy="34331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655"/>
            <a:ext cx="6019800" cy="34331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F28D-EA7F-4CB3-9B67-71E25648F29D}" type="datetimeFigureOut">
              <a:rPr lang="en-US" smtClean="0"/>
              <a:t>12/26/2014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3D34-D1E4-49D3-99C4-9A5C1B1D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F28D-EA7F-4CB3-9B67-71E25648F29D}" type="datetimeFigureOut">
              <a:rPr lang="en-US" smtClean="0"/>
              <a:t>12/26/2014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3D34-D1E4-49D3-99C4-9A5C1B1D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10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7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0"/>
            <a:ext cx="7772400" cy="11001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F28D-EA7F-4CB3-9B67-71E25648F29D}" type="datetimeFigureOut">
              <a:rPr lang="en-US" smtClean="0"/>
              <a:t>12/26/2014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3D34-D1E4-49D3-99C4-9A5C1B1D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8318"/>
            <a:ext cx="4038600" cy="2655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8318"/>
            <a:ext cx="4038600" cy="2655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F28D-EA7F-4CB3-9B67-71E25648F29D}" type="datetimeFigureOut">
              <a:rPr lang="en-US" smtClean="0"/>
              <a:t>12/26/2014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3D34-D1E4-49D3-99C4-9A5C1B1D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47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F28D-EA7F-4CB3-9B67-71E25648F29D}" type="datetimeFigureOut">
              <a:rPr lang="en-US" smtClean="0"/>
              <a:t>12/26/2014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3D34-D1E4-49D3-99C4-9A5C1B1D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0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F28D-EA7F-4CB3-9B67-71E25648F29D}" type="datetimeFigureOut">
              <a:rPr lang="en-US" smtClean="0"/>
              <a:t>12/26/2014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3D34-D1E4-49D3-99C4-9A5C1B1D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64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F28D-EA7F-4CB3-9B67-71E25648F29D}" type="datetimeFigureOut">
              <a:rPr lang="en-US" smtClean="0"/>
              <a:t>12/26/2014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3D34-D1E4-49D3-99C4-9A5C1B1D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7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7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52407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F28D-EA7F-4CB3-9B67-71E25648F29D}" type="datetimeFigureOut">
              <a:rPr lang="en-US" smtClean="0"/>
              <a:t>12/26/2014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3D34-D1E4-49D3-99C4-9A5C1B1D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38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7"/>
            <a:ext cx="5486400" cy="5902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F28D-EA7F-4CB3-9B67-71E25648F29D}" type="datetimeFigureOut">
              <a:rPr lang="en-US" smtClean="0"/>
              <a:t>12/26/2014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3D34-D1E4-49D3-99C4-9A5C1B1D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3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1"/>
            <a:ext cx="8229600" cy="3319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4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BF28D-EA7F-4CB3-9B67-71E25648F29D}" type="datetimeFigureOut">
              <a:rPr lang="en-US" smtClean="0"/>
              <a:t>12/26/2014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4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4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A3D34-D1E4-49D3-99C4-9A5C1B1D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70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C:\Users\Alex\Pictures\IMG_20140415_093043_160 (2)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994648" y="-1994647"/>
            <a:ext cx="5154706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459717" y="3072252"/>
                <a:ext cx="1262742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/>
                        </a:rPr>
                        <m:t>Large</m:t>
                      </m:r>
                    </m:oMath>
                  </m:oMathPara>
                </a14:m>
                <a:endParaRPr lang="en-US" i="0" dirty="0" smtClean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dirty="0">
                          <a:latin typeface="Cambria Math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i="0" dirty="0" smtClean="0">
                          <a:latin typeface="Cambria Math"/>
                        </a:rPr>
                        <m:t>article</m:t>
                      </m:r>
                    </m:oMath>
                  </m:oMathPara>
                </a14:m>
                <a:endParaRPr lang="en-US" i="0" dirty="0" smtClean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/>
                        </a:rPr>
                        <m:t>clusters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717" y="3072252"/>
                <a:ext cx="1262742" cy="92333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6" idx="0"/>
            <a:endCxn id="28" idx="4"/>
          </p:cNvCxnSpPr>
          <p:nvPr/>
        </p:nvCxnSpPr>
        <p:spPr>
          <a:xfrm flipH="1" flipV="1">
            <a:off x="1968187" y="1524000"/>
            <a:ext cx="1122901" cy="15482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27" idx="4"/>
          </p:cNvCxnSpPr>
          <p:nvPr/>
        </p:nvCxnSpPr>
        <p:spPr>
          <a:xfrm flipV="1">
            <a:off x="3091088" y="1158240"/>
            <a:ext cx="1438424" cy="19140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168537" y="3868108"/>
            <a:ext cx="1613263" cy="1274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5168537" y="3349251"/>
                <a:ext cx="186942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/>
                        </a:rPr>
                        <m:t>Direction</m:t>
                      </m:r>
                      <m:r>
                        <a:rPr lang="en-US" i="0" dirty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 dirty="0" smtClean="0">
                          <a:latin typeface="Cambria Math"/>
                        </a:rPr>
                        <m:t>of</m:t>
                      </m:r>
                      <m:r>
                        <a:rPr lang="en-US" i="0" dirty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 dirty="0" smtClean="0">
                          <a:latin typeface="Cambria Math"/>
                        </a:rPr>
                        <m:t>web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537" y="3349251"/>
                <a:ext cx="186942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/>
          <p:cNvSpPr/>
          <p:nvPr/>
        </p:nvSpPr>
        <p:spPr>
          <a:xfrm>
            <a:off x="3958012" y="15240"/>
            <a:ext cx="1143000" cy="1143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396687" y="381000"/>
            <a:ext cx="1143000" cy="1143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96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</dc:creator>
  <cp:lastModifiedBy>Hernan</cp:lastModifiedBy>
  <cp:revision>1</cp:revision>
  <dcterms:created xsi:type="dcterms:W3CDTF">2014-12-27T00:42:04Z</dcterms:created>
  <dcterms:modified xsi:type="dcterms:W3CDTF">2014-12-27T00:46:44Z</dcterms:modified>
</cp:coreProperties>
</file>