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868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24" y="-90"/>
      </p:cViewPr>
      <p:guideLst>
        <p:guide orient="horz" pos="144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C9BE3-CD0A-4069-A0E1-2C2D43F401FE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685800"/>
            <a:ext cx="6515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991F0-7C63-4763-8CAE-413A546D2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8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991F0-7C63-4763-8CAE-413A546D2A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420284"/>
            <a:ext cx="73837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2590800"/>
            <a:ext cx="60807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0" y="121710"/>
            <a:ext cx="195453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0" y="121710"/>
            <a:ext cx="571881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7" y="2937934"/>
            <a:ext cx="738378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7" y="1937810"/>
            <a:ext cx="738378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711200"/>
            <a:ext cx="383667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711200"/>
            <a:ext cx="3836670" cy="2011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23409"/>
            <a:ext cx="3838179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" y="1449917"/>
            <a:ext cx="3838179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5" y="1023409"/>
            <a:ext cx="3839686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5" y="1449917"/>
            <a:ext cx="3839686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2" y="182033"/>
            <a:ext cx="2857897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7" y="182035"/>
            <a:ext cx="485616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2" y="956735"/>
            <a:ext cx="2857897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4" y="3200401"/>
            <a:ext cx="521208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4" y="408517"/>
            <a:ext cx="521208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4" y="3578226"/>
            <a:ext cx="521208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183092"/>
            <a:ext cx="781812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066801"/>
            <a:ext cx="781812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D565-F55A-4C82-A2FB-2B1826DA3BBB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4237568"/>
            <a:ext cx="27508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4237568"/>
            <a:ext cx="2026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119D-237C-484E-BEB0-38C75C3D2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Hernan\Desktop\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22149" r="20589" b="21984"/>
          <a:stretch/>
        </p:blipFill>
        <p:spPr bwMode="auto">
          <a:xfrm>
            <a:off x="1988096" y="76199"/>
            <a:ext cx="6622504" cy="443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Hernan\Desktop\2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5" t="21853" r="23189" b="22119"/>
          <a:stretch/>
        </p:blipFill>
        <p:spPr bwMode="auto">
          <a:xfrm>
            <a:off x="76200" y="76200"/>
            <a:ext cx="1828800" cy="12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Hernan\Desktop\2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31221" r="17385" b="11481"/>
          <a:stretch/>
        </p:blipFill>
        <p:spPr bwMode="auto">
          <a:xfrm>
            <a:off x="76200" y="1288866"/>
            <a:ext cx="1828800" cy="10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2014-12-25T21:10:21Z</dcterms:created>
  <dcterms:modified xsi:type="dcterms:W3CDTF">2014-12-25T21:13:56Z</dcterms:modified>
</cp:coreProperties>
</file>