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14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0284"/>
            <a:ext cx="73837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590800"/>
            <a:ext cx="60807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21710"/>
            <a:ext cx="195453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21710"/>
            <a:ext cx="571881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937934"/>
            <a:ext cx="73837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937810"/>
            <a:ext cx="73837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23409"/>
            <a:ext cx="3838179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449917"/>
            <a:ext cx="3838179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1023409"/>
            <a:ext cx="3839686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449917"/>
            <a:ext cx="3839686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2" y="182033"/>
            <a:ext cx="2857897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82035"/>
            <a:ext cx="485616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2" y="956735"/>
            <a:ext cx="2857897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3200401"/>
            <a:ext cx="52120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408517"/>
            <a:ext cx="52120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3578226"/>
            <a:ext cx="52120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66801"/>
            <a:ext cx="78181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4237568"/>
            <a:ext cx="27508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Hernan\Desktop\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3" t="22917" r="24154" b="23029"/>
          <a:stretch/>
        </p:blipFill>
        <p:spPr bwMode="auto">
          <a:xfrm>
            <a:off x="1976534" y="65312"/>
            <a:ext cx="6634065" cy="44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ernan\Desktop\2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21853" r="23189" b="22119"/>
          <a:stretch/>
        </p:blipFill>
        <p:spPr bwMode="auto">
          <a:xfrm>
            <a:off x="76200" y="76200"/>
            <a:ext cx="1828800" cy="12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ernan\Desktop\2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31221" r="17385" b="11481"/>
          <a:stretch/>
        </p:blipFill>
        <p:spPr bwMode="auto">
          <a:xfrm>
            <a:off x="76200" y="1288866"/>
            <a:ext cx="1828800" cy="10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2014-12-25T21:10:21Z</dcterms:created>
  <dcterms:modified xsi:type="dcterms:W3CDTF">2014-12-25T21:59:45Z</dcterms:modified>
</cp:coreProperties>
</file>