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426-1CED-46C1-B8FD-B30C50AD754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CCD7-7D92-4AE4-8D09-2053AAA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426-1CED-46C1-B8FD-B30C50AD754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CCD7-7D92-4AE4-8D09-2053AAA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426-1CED-46C1-B8FD-B30C50AD754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CCD7-7D92-4AE4-8D09-2053AAA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426-1CED-46C1-B8FD-B30C50AD754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CCD7-7D92-4AE4-8D09-2053AAA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426-1CED-46C1-B8FD-B30C50AD754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CCD7-7D92-4AE4-8D09-2053AAA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426-1CED-46C1-B8FD-B30C50AD754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CCD7-7D92-4AE4-8D09-2053AAA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426-1CED-46C1-B8FD-B30C50AD754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CCD7-7D92-4AE4-8D09-2053AAA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426-1CED-46C1-B8FD-B30C50AD754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CCD7-7D92-4AE4-8D09-2053AAA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426-1CED-46C1-B8FD-B30C50AD754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CCD7-7D92-4AE4-8D09-2053AAA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426-1CED-46C1-B8FD-B30C50AD754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CCD7-7D92-4AE4-8D09-2053AAA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426-1CED-46C1-B8FD-B30C50AD754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CCD7-7D92-4AE4-8D09-2053AAA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AF426-1CED-46C1-B8FD-B30C50AD754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CCCD7-7D92-4AE4-8D09-2053AAA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0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87"/>
          <p:cNvSpPr/>
          <p:nvPr/>
        </p:nvSpPr>
        <p:spPr>
          <a:xfrm>
            <a:off x="-2209799" y="2137511"/>
            <a:ext cx="13716000" cy="2735825"/>
          </a:xfrm>
          <a:custGeom>
            <a:avLst/>
            <a:gdLst>
              <a:gd name="connsiteX0" fmla="*/ 0 w 13729854"/>
              <a:gd name="connsiteY0" fmla="*/ 4114800 h 4114800"/>
              <a:gd name="connsiteX1" fmla="*/ 2757054 w 13729854"/>
              <a:gd name="connsiteY1" fmla="*/ 0 h 4114800"/>
              <a:gd name="connsiteX2" fmla="*/ 5500254 w 13729854"/>
              <a:gd name="connsiteY2" fmla="*/ 4114800 h 4114800"/>
              <a:gd name="connsiteX3" fmla="*/ 8243454 w 13729854"/>
              <a:gd name="connsiteY3" fmla="*/ 0 h 4114800"/>
              <a:gd name="connsiteX4" fmla="*/ 10986654 w 13729854"/>
              <a:gd name="connsiteY4" fmla="*/ 4114800 h 4114800"/>
              <a:gd name="connsiteX5" fmla="*/ 13729854 w 13729854"/>
              <a:gd name="connsiteY5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9854" h="4114800">
                <a:moveTo>
                  <a:pt x="0" y="4114800"/>
                </a:moveTo>
                <a:cubicBezTo>
                  <a:pt x="920172" y="2057400"/>
                  <a:pt x="1840345" y="0"/>
                  <a:pt x="2757054" y="0"/>
                </a:cubicBezTo>
                <a:cubicBezTo>
                  <a:pt x="3673763" y="0"/>
                  <a:pt x="4585854" y="4114800"/>
                  <a:pt x="5500254" y="4114800"/>
                </a:cubicBezTo>
                <a:cubicBezTo>
                  <a:pt x="6414654" y="4114800"/>
                  <a:pt x="7329054" y="0"/>
                  <a:pt x="8243454" y="0"/>
                </a:cubicBezTo>
                <a:cubicBezTo>
                  <a:pt x="9157854" y="0"/>
                  <a:pt x="10072254" y="4114800"/>
                  <a:pt x="10986654" y="4114800"/>
                </a:cubicBezTo>
                <a:cubicBezTo>
                  <a:pt x="11901054" y="4114800"/>
                  <a:pt x="13291127" y="669636"/>
                  <a:pt x="13729854" y="0"/>
                </a:cubicBezTo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1" y="85821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104255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140831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1" y="12254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400" y="159119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3" y="176772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1" y="195060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" y="21398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3400" y="23164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399" y="250082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399" y="286658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3400" y="268370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399" y="304946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3400" y="323234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3400" y="341853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3403" y="359810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402" y="3779519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401" y="3970019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401" y="4335779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3399" y="4152899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3402" y="451910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2" y="470198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02" y="488205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3402" y="506493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3399" y="5254923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2" y="543021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400" y="579597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3402" y="5611687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3402" y="597885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6283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9163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84424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61116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47800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33067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15947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01208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77900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364584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551272" y="667965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919413" y="6654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96105" y="667965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84218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467580" y="67046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48557" y="67046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35723" y="67046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016220" y="67046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201481" y="67046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84361" y="67046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7241" y="667965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50752" y="67533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933632" y="667965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16512" y="667965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735581" y="667965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97813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480693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665954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842646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9330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214597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97477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582738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759430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946114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32802" y="6654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500943" y="67832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677635" y="6654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865748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49110" y="667937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230087" y="667937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17253" y="667937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597750" y="667937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317111" y="6654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/>
          <p:cNvSpPr/>
          <p:nvPr/>
        </p:nvSpPr>
        <p:spPr>
          <a:xfrm>
            <a:off x="2057876" y="373379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7" r="64907"/>
          <a:stretch/>
        </p:blipFill>
        <p:spPr bwMode="auto">
          <a:xfrm>
            <a:off x="1447801" y="2133600"/>
            <a:ext cx="110347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8839199" y="770894"/>
            <a:ext cx="2667001" cy="5151042"/>
          </a:xfrm>
          <a:prstGeom prst="rect">
            <a:avLst/>
          </a:prstGeom>
          <a:solidFill>
            <a:schemeClr val="bg1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2971800" y="762000"/>
            <a:ext cx="3390900" cy="5151042"/>
          </a:xfrm>
          <a:prstGeom prst="rect">
            <a:avLst/>
          </a:prstGeom>
          <a:solidFill>
            <a:schemeClr val="bg1"/>
          </a:solidFill>
          <a:ln w="206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1017154"/>
                <a:ext cx="457201" cy="2464850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7154"/>
                <a:ext cx="457201" cy="24648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228601" y="675332"/>
            <a:ext cx="0" cy="212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28601" y="3607993"/>
            <a:ext cx="0" cy="25537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/>
          <p:cNvSpPr/>
          <p:nvPr/>
        </p:nvSpPr>
        <p:spPr>
          <a:xfrm>
            <a:off x="533400" y="675332"/>
            <a:ext cx="8229600" cy="5486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3</cp:revision>
  <dcterms:created xsi:type="dcterms:W3CDTF">2014-12-24T04:37:19Z</dcterms:created>
  <dcterms:modified xsi:type="dcterms:W3CDTF">2014-12-24T06:08:00Z</dcterms:modified>
</cp:coreProperties>
</file>