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256" y="-96"/>
      </p:cViewPr>
      <p:guideLst>
        <p:guide orient="horz" pos="2448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414484"/>
            <a:ext cx="544068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404360"/>
            <a:ext cx="44805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0A14-5F89-42C6-BBA1-280362FFE2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581A-033A-46B9-9151-85BFF16D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0A14-5F89-42C6-BBA1-280362FFE2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581A-033A-46B9-9151-85BFF16D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48185" y="332848"/>
            <a:ext cx="1007903" cy="70725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4473" y="332848"/>
            <a:ext cx="2917032" cy="70725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0A14-5F89-42C6-BBA1-280362FFE2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581A-033A-46B9-9151-85BFF16D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0A14-5F89-42C6-BBA1-280362FFE2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581A-033A-46B9-9151-85BFF16D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4994487"/>
            <a:ext cx="544068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3294277"/>
            <a:ext cx="5440680" cy="17002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0A14-5F89-42C6-BBA1-280362FFE2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581A-033A-46B9-9151-85BFF16D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2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473" y="1934105"/>
            <a:ext cx="1962468" cy="54712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3620" y="1934105"/>
            <a:ext cx="1962468" cy="54712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0A14-5F89-42C6-BBA1-280362FFE2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581A-033A-46B9-9151-85BFF16D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4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11256"/>
            <a:ext cx="576072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39796"/>
            <a:ext cx="2828132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464860"/>
            <a:ext cx="2828132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1739796"/>
            <a:ext cx="2829243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2464860"/>
            <a:ext cx="2829243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0A14-5F89-42C6-BBA1-280362FFE2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581A-033A-46B9-9151-85BFF16D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7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0A14-5F89-42C6-BBA1-280362FFE2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581A-033A-46B9-9151-85BFF16D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0A14-5F89-42C6-BBA1-280362FFE2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581A-033A-46B9-9151-85BFF16D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3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309456"/>
            <a:ext cx="2105819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6" y="309459"/>
            <a:ext cx="3578225" cy="66335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1626449"/>
            <a:ext cx="2105819" cy="5316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0A14-5F89-42C6-BBA1-280362FFE2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581A-033A-46B9-9151-85BFF16D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440681"/>
            <a:ext cx="3840480" cy="642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94479"/>
            <a:ext cx="384048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082985"/>
            <a:ext cx="3840480" cy="9121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0A14-5F89-42C6-BBA1-280362FFE2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581A-033A-46B9-9151-85BFF16D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7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11256"/>
            <a:ext cx="576072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813560"/>
            <a:ext cx="576072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7203865"/>
            <a:ext cx="149352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A0A14-5F89-42C6-BBA1-280362FFE230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7203865"/>
            <a:ext cx="202692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7203865"/>
            <a:ext cx="149352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581A-033A-46B9-9151-85BFF16D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1" name="Straight Connector 520"/>
          <p:cNvCxnSpPr/>
          <p:nvPr/>
        </p:nvCxnSpPr>
        <p:spPr>
          <a:xfrm>
            <a:off x="2720020" y="3824317"/>
            <a:ext cx="158750" cy="26241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>
            <a:endCxn id="536" idx="1"/>
          </p:cNvCxnSpPr>
          <p:nvPr/>
        </p:nvCxnSpPr>
        <p:spPr>
          <a:xfrm>
            <a:off x="2878770" y="4086731"/>
            <a:ext cx="245148" cy="362650"/>
          </a:xfrm>
          <a:prstGeom prst="line">
            <a:avLst/>
          </a:prstGeom>
          <a:ln w="1524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flipH="1" flipV="1">
            <a:off x="2262820" y="3087082"/>
            <a:ext cx="457200" cy="737236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2128522" y="2835781"/>
            <a:ext cx="134298" cy="251301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H="1" flipV="1">
            <a:off x="1805620" y="2355562"/>
            <a:ext cx="322902" cy="48022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>
            <a:off x="1394616" y="1845181"/>
            <a:ext cx="411004" cy="510381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flipH="1" flipV="1">
            <a:off x="1196020" y="1595245"/>
            <a:ext cx="198596" cy="249936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>
            <a:off x="662620" y="1083181"/>
            <a:ext cx="533400" cy="51206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>
            <a:endCxn id="536" idx="5"/>
          </p:cNvCxnSpPr>
          <p:nvPr/>
        </p:nvCxnSpPr>
        <p:spPr>
          <a:xfrm flipH="1" flipV="1">
            <a:off x="3382550" y="4708013"/>
            <a:ext cx="209013" cy="261369"/>
          </a:xfrm>
          <a:prstGeom prst="line">
            <a:avLst/>
          </a:prstGeom>
          <a:ln w="1524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H="1" flipV="1">
            <a:off x="3591563" y="4969381"/>
            <a:ext cx="271457" cy="30480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 flipH="1" flipV="1">
            <a:off x="3863020" y="5274183"/>
            <a:ext cx="460066" cy="533398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 flipH="1" flipV="1">
            <a:off x="4323086" y="5807581"/>
            <a:ext cx="225734" cy="21995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flipH="1" flipV="1">
            <a:off x="4548820" y="6027531"/>
            <a:ext cx="505782" cy="54205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 flipH="1" flipV="1">
            <a:off x="5054602" y="6569581"/>
            <a:ext cx="152400" cy="18288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flipH="1" flipV="1">
            <a:off x="5207002" y="6752461"/>
            <a:ext cx="583312" cy="35052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Oval 535"/>
          <p:cNvSpPr>
            <a:spLocks noChangeAspect="1"/>
          </p:cNvSpPr>
          <p:nvPr/>
        </p:nvSpPr>
        <p:spPr>
          <a:xfrm>
            <a:off x="3070354" y="4395817"/>
            <a:ext cx="365760" cy="365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Oval 536"/>
          <p:cNvSpPr>
            <a:spLocks noChangeAspect="1"/>
          </p:cNvSpPr>
          <p:nvPr/>
        </p:nvSpPr>
        <p:spPr>
          <a:xfrm>
            <a:off x="3502468" y="4877941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Oval 537"/>
          <p:cNvSpPr>
            <a:spLocks noChangeAspect="1"/>
          </p:cNvSpPr>
          <p:nvPr/>
        </p:nvSpPr>
        <p:spPr>
          <a:xfrm>
            <a:off x="2785400" y="3995291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Oval 538"/>
          <p:cNvSpPr>
            <a:spLocks noChangeAspect="1"/>
          </p:cNvSpPr>
          <p:nvPr/>
        </p:nvSpPr>
        <p:spPr>
          <a:xfrm>
            <a:off x="3771580" y="5182743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Oval 539"/>
          <p:cNvSpPr>
            <a:spLocks noChangeAspect="1"/>
          </p:cNvSpPr>
          <p:nvPr/>
        </p:nvSpPr>
        <p:spPr>
          <a:xfrm>
            <a:off x="4231646" y="5716141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Oval 540"/>
          <p:cNvSpPr>
            <a:spLocks noChangeAspect="1"/>
          </p:cNvSpPr>
          <p:nvPr/>
        </p:nvSpPr>
        <p:spPr>
          <a:xfrm>
            <a:off x="4457380" y="5936091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Oval 541"/>
          <p:cNvSpPr>
            <a:spLocks noChangeAspect="1"/>
          </p:cNvSpPr>
          <p:nvPr/>
        </p:nvSpPr>
        <p:spPr>
          <a:xfrm>
            <a:off x="4963162" y="6461472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val 542"/>
          <p:cNvSpPr>
            <a:spLocks noChangeAspect="1"/>
          </p:cNvSpPr>
          <p:nvPr/>
        </p:nvSpPr>
        <p:spPr>
          <a:xfrm>
            <a:off x="5148423" y="6661021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Oval 543"/>
          <p:cNvSpPr>
            <a:spLocks noChangeAspect="1"/>
          </p:cNvSpPr>
          <p:nvPr/>
        </p:nvSpPr>
        <p:spPr>
          <a:xfrm>
            <a:off x="5698874" y="7011541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Oval 544"/>
          <p:cNvSpPr>
            <a:spLocks noChangeAspect="1"/>
          </p:cNvSpPr>
          <p:nvPr/>
        </p:nvSpPr>
        <p:spPr>
          <a:xfrm>
            <a:off x="2619186" y="3732878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Oval 545"/>
          <p:cNvSpPr>
            <a:spLocks noChangeAspect="1"/>
          </p:cNvSpPr>
          <p:nvPr/>
        </p:nvSpPr>
        <p:spPr>
          <a:xfrm>
            <a:off x="2171380" y="2995642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Oval 546"/>
          <p:cNvSpPr>
            <a:spLocks noChangeAspect="1"/>
          </p:cNvSpPr>
          <p:nvPr/>
        </p:nvSpPr>
        <p:spPr>
          <a:xfrm>
            <a:off x="2037082" y="2744341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Oval 547"/>
          <p:cNvSpPr>
            <a:spLocks noChangeAspect="1"/>
          </p:cNvSpPr>
          <p:nvPr/>
        </p:nvSpPr>
        <p:spPr>
          <a:xfrm>
            <a:off x="1714180" y="2264122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Oval 548"/>
          <p:cNvSpPr>
            <a:spLocks noChangeAspect="1"/>
          </p:cNvSpPr>
          <p:nvPr/>
        </p:nvSpPr>
        <p:spPr>
          <a:xfrm>
            <a:off x="1104580" y="1503805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Oval 549"/>
          <p:cNvSpPr>
            <a:spLocks noChangeAspect="1"/>
          </p:cNvSpPr>
          <p:nvPr/>
        </p:nvSpPr>
        <p:spPr>
          <a:xfrm>
            <a:off x="571180" y="991741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1" name="Group 550"/>
          <p:cNvGrpSpPr/>
          <p:nvPr/>
        </p:nvGrpSpPr>
        <p:grpSpPr>
          <a:xfrm>
            <a:off x="228600" y="1174621"/>
            <a:ext cx="416783" cy="440439"/>
            <a:chOff x="335100" y="725551"/>
            <a:chExt cx="416783" cy="440439"/>
          </a:xfrm>
        </p:grpSpPr>
        <p:cxnSp>
          <p:nvCxnSpPr>
            <p:cNvPr id="552" name="Straight Connector 551"/>
            <p:cNvCxnSpPr/>
            <p:nvPr/>
          </p:nvCxnSpPr>
          <p:spPr>
            <a:xfrm flipH="1" flipV="1">
              <a:off x="444103" y="954025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345103" y="1056095"/>
              <a:ext cx="238482" cy="8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H="1">
              <a:off x="511312" y="1136904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>
              <a:off x="442911" y="954024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flipH="1" flipV="1">
              <a:off x="511312" y="841249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>
              <a:off x="506966" y="838326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 flipH="1" flipV="1">
              <a:off x="579476" y="725551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flipH="1">
              <a:off x="473212" y="1122361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flipH="1">
              <a:off x="442911" y="1107818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flipH="1">
              <a:off x="407194" y="1093275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 flipH="1">
              <a:off x="369094" y="1078732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flipH="1">
              <a:off x="335100" y="1064189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 flipV="1">
              <a:off x="579476" y="725551"/>
              <a:ext cx="1724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5" name="Group 564"/>
          <p:cNvGrpSpPr/>
          <p:nvPr/>
        </p:nvGrpSpPr>
        <p:grpSpPr>
          <a:xfrm>
            <a:off x="725485" y="1665659"/>
            <a:ext cx="416783" cy="440439"/>
            <a:chOff x="335100" y="725551"/>
            <a:chExt cx="416783" cy="440439"/>
          </a:xfrm>
        </p:grpSpPr>
        <p:cxnSp>
          <p:nvCxnSpPr>
            <p:cNvPr id="566" name="Straight Connector 565"/>
            <p:cNvCxnSpPr/>
            <p:nvPr/>
          </p:nvCxnSpPr>
          <p:spPr>
            <a:xfrm flipH="1" flipV="1">
              <a:off x="444103" y="954025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>
              <a:off x="345103" y="1056095"/>
              <a:ext cx="238482" cy="8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flipH="1">
              <a:off x="511312" y="1136904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>
              <a:off x="442911" y="954024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flipH="1" flipV="1">
              <a:off x="511312" y="841249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506966" y="838326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H="1" flipV="1">
              <a:off x="579476" y="725551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flipH="1">
              <a:off x="473212" y="1122361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flipH="1">
              <a:off x="442911" y="1107818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flipH="1">
              <a:off x="407194" y="1093275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flipH="1">
              <a:off x="369094" y="1078732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H="1">
              <a:off x="335100" y="1064189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 flipV="1">
              <a:off x="579476" y="725551"/>
              <a:ext cx="1724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9" name="Group 578"/>
          <p:cNvGrpSpPr/>
          <p:nvPr/>
        </p:nvGrpSpPr>
        <p:grpSpPr>
          <a:xfrm>
            <a:off x="1320256" y="2416498"/>
            <a:ext cx="416783" cy="440439"/>
            <a:chOff x="335100" y="725551"/>
            <a:chExt cx="416783" cy="440439"/>
          </a:xfrm>
        </p:grpSpPr>
        <p:cxnSp>
          <p:nvCxnSpPr>
            <p:cNvPr id="580" name="Straight Connector 579"/>
            <p:cNvCxnSpPr/>
            <p:nvPr/>
          </p:nvCxnSpPr>
          <p:spPr>
            <a:xfrm flipH="1" flipV="1">
              <a:off x="444103" y="954025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>
              <a:off x="345103" y="1056095"/>
              <a:ext cx="238482" cy="8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 flipH="1">
              <a:off x="511312" y="1136904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/>
            <p:nvPr/>
          </p:nvCxnSpPr>
          <p:spPr>
            <a:xfrm>
              <a:off x="442911" y="954024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/>
            <p:cNvCxnSpPr/>
            <p:nvPr/>
          </p:nvCxnSpPr>
          <p:spPr>
            <a:xfrm flipH="1" flipV="1">
              <a:off x="511312" y="841249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/>
            <p:cNvCxnSpPr/>
            <p:nvPr/>
          </p:nvCxnSpPr>
          <p:spPr>
            <a:xfrm>
              <a:off x="506966" y="838326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 flipH="1" flipV="1">
              <a:off x="579476" y="725551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flipH="1">
              <a:off x="473212" y="1122361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flipH="1">
              <a:off x="442911" y="1107818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>
            <a:xfrm flipH="1">
              <a:off x="407194" y="1093275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 flipH="1">
              <a:off x="369094" y="1078732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/>
            <p:nvPr/>
          </p:nvCxnSpPr>
          <p:spPr>
            <a:xfrm flipH="1">
              <a:off x="335100" y="1064189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 flipV="1">
              <a:off x="579476" y="725551"/>
              <a:ext cx="1724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3" name="Group 592"/>
          <p:cNvGrpSpPr/>
          <p:nvPr/>
        </p:nvGrpSpPr>
        <p:grpSpPr>
          <a:xfrm>
            <a:off x="1628748" y="2884196"/>
            <a:ext cx="416783" cy="440439"/>
            <a:chOff x="335100" y="725551"/>
            <a:chExt cx="416783" cy="440439"/>
          </a:xfrm>
        </p:grpSpPr>
        <p:cxnSp>
          <p:nvCxnSpPr>
            <p:cNvPr id="594" name="Straight Connector 593"/>
            <p:cNvCxnSpPr/>
            <p:nvPr/>
          </p:nvCxnSpPr>
          <p:spPr>
            <a:xfrm flipH="1" flipV="1">
              <a:off x="444103" y="954025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/>
            <p:cNvCxnSpPr/>
            <p:nvPr/>
          </p:nvCxnSpPr>
          <p:spPr>
            <a:xfrm>
              <a:off x="345103" y="1056095"/>
              <a:ext cx="238482" cy="8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/>
            <p:nvPr/>
          </p:nvCxnSpPr>
          <p:spPr>
            <a:xfrm flipH="1">
              <a:off x="511312" y="1136904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/>
            <p:nvPr/>
          </p:nvCxnSpPr>
          <p:spPr>
            <a:xfrm>
              <a:off x="442911" y="954024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/>
            <p:cNvCxnSpPr/>
            <p:nvPr/>
          </p:nvCxnSpPr>
          <p:spPr>
            <a:xfrm flipH="1" flipV="1">
              <a:off x="511312" y="841249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>
              <a:off x="506966" y="838326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 flipH="1" flipV="1">
              <a:off x="579476" y="725551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 flipH="1">
              <a:off x="473212" y="1122361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 flipH="1">
              <a:off x="442911" y="1107818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 flipH="1">
              <a:off x="407194" y="1093275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/>
            <p:cNvCxnSpPr/>
            <p:nvPr/>
          </p:nvCxnSpPr>
          <p:spPr>
            <a:xfrm flipH="1">
              <a:off x="369094" y="1078732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/>
            <p:cNvCxnSpPr/>
            <p:nvPr/>
          </p:nvCxnSpPr>
          <p:spPr>
            <a:xfrm flipH="1">
              <a:off x="335100" y="1064189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/>
            <p:cNvCxnSpPr/>
            <p:nvPr/>
          </p:nvCxnSpPr>
          <p:spPr>
            <a:xfrm flipV="1">
              <a:off x="579476" y="725551"/>
              <a:ext cx="1724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7" name="Group 606"/>
          <p:cNvGrpSpPr/>
          <p:nvPr/>
        </p:nvGrpSpPr>
        <p:grpSpPr>
          <a:xfrm>
            <a:off x="1796057" y="3169557"/>
            <a:ext cx="416783" cy="440439"/>
            <a:chOff x="335100" y="725551"/>
            <a:chExt cx="416783" cy="440439"/>
          </a:xfrm>
        </p:grpSpPr>
        <p:cxnSp>
          <p:nvCxnSpPr>
            <p:cNvPr id="608" name="Straight Connector 607"/>
            <p:cNvCxnSpPr/>
            <p:nvPr/>
          </p:nvCxnSpPr>
          <p:spPr>
            <a:xfrm flipH="1" flipV="1">
              <a:off x="444103" y="954025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/>
            <p:cNvCxnSpPr/>
            <p:nvPr/>
          </p:nvCxnSpPr>
          <p:spPr>
            <a:xfrm>
              <a:off x="345103" y="1056095"/>
              <a:ext cx="238482" cy="8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/>
            <p:cNvCxnSpPr/>
            <p:nvPr/>
          </p:nvCxnSpPr>
          <p:spPr>
            <a:xfrm flipH="1">
              <a:off x="511312" y="1136904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>
              <a:off x="442911" y="954024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 flipH="1" flipV="1">
              <a:off x="511312" y="841249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>
              <a:off x="506966" y="838326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 flipH="1" flipV="1">
              <a:off x="579476" y="725551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/>
            <p:nvPr/>
          </p:nvCxnSpPr>
          <p:spPr>
            <a:xfrm flipH="1">
              <a:off x="473212" y="1122361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/>
            <p:nvPr/>
          </p:nvCxnSpPr>
          <p:spPr>
            <a:xfrm flipH="1">
              <a:off x="442911" y="1107818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/>
            <p:nvPr/>
          </p:nvCxnSpPr>
          <p:spPr>
            <a:xfrm flipH="1">
              <a:off x="407194" y="1093275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/>
            <p:cNvCxnSpPr/>
            <p:nvPr/>
          </p:nvCxnSpPr>
          <p:spPr>
            <a:xfrm flipH="1">
              <a:off x="369094" y="1078732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 flipH="1">
              <a:off x="335100" y="1064189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/>
            <p:cNvCxnSpPr/>
            <p:nvPr/>
          </p:nvCxnSpPr>
          <p:spPr>
            <a:xfrm flipV="1">
              <a:off x="579476" y="725551"/>
              <a:ext cx="1724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1" name="Group 620"/>
          <p:cNvGrpSpPr/>
          <p:nvPr/>
        </p:nvGrpSpPr>
        <p:grpSpPr>
          <a:xfrm>
            <a:off x="2225661" y="3866511"/>
            <a:ext cx="416783" cy="440439"/>
            <a:chOff x="335100" y="725551"/>
            <a:chExt cx="416783" cy="440439"/>
          </a:xfrm>
        </p:grpSpPr>
        <p:cxnSp>
          <p:nvCxnSpPr>
            <p:cNvPr id="622" name="Straight Connector 621"/>
            <p:cNvCxnSpPr/>
            <p:nvPr/>
          </p:nvCxnSpPr>
          <p:spPr>
            <a:xfrm flipH="1" flipV="1">
              <a:off x="444103" y="954025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/>
            <p:cNvCxnSpPr/>
            <p:nvPr/>
          </p:nvCxnSpPr>
          <p:spPr>
            <a:xfrm>
              <a:off x="345103" y="1056095"/>
              <a:ext cx="238482" cy="8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/>
            <p:cNvCxnSpPr/>
            <p:nvPr/>
          </p:nvCxnSpPr>
          <p:spPr>
            <a:xfrm flipH="1">
              <a:off x="511312" y="1136904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>
              <a:off x="442911" y="954024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flipH="1" flipV="1">
              <a:off x="511312" y="841249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/>
            <p:cNvCxnSpPr/>
            <p:nvPr/>
          </p:nvCxnSpPr>
          <p:spPr>
            <a:xfrm>
              <a:off x="506966" y="838326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 flipH="1" flipV="1">
              <a:off x="579476" y="725551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 flipH="1">
              <a:off x="473212" y="1122361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/>
            <p:nvPr/>
          </p:nvCxnSpPr>
          <p:spPr>
            <a:xfrm flipH="1">
              <a:off x="442911" y="1107818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>
            <a:xfrm flipH="1">
              <a:off x="407194" y="1093275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 flipH="1">
              <a:off x="369094" y="1078732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/>
            <p:nvPr/>
          </p:nvCxnSpPr>
          <p:spPr>
            <a:xfrm flipH="1">
              <a:off x="335100" y="1064189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>
            <a:xfrm flipV="1">
              <a:off x="579476" y="725551"/>
              <a:ext cx="1724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5" name="Group 634"/>
          <p:cNvGrpSpPr/>
          <p:nvPr/>
        </p:nvGrpSpPr>
        <p:grpSpPr>
          <a:xfrm>
            <a:off x="2392970" y="4151872"/>
            <a:ext cx="416783" cy="440439"/>
            <a:chOff x="335100" y="725551"/>
            <a:chExt cx="416783" cy="440439"/>
          </a:xfrm>
        </p:grpSpPr>
        <p:cxnSp>
          <p:nvCxnSpPr>
            <p:cNvPr id="636" name="Straight Connector 635"/>
            <p:cNvCxnSpPr/>
            <p:nvPr/>
          </p:nvCxnSpPr>
          <p:spPr>
            <a:xfrm flipH="1" flipV="1">
              <a:off x="444103" y="954025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/>
            <p:nvPr/>
          </p:nvCxnSpPr>
          <p:spPr>
            <a:xfrm>
              <a:off x="345103" y="1056095"/>
              <a:ext cx="238482" cy="8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 flipH="1">
              <a:off x="511312" y="1136904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42911" y="954024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/>
            <p:cNvCxnSpPr/>
            <p:nvPr/>
          </p:nvCxnSpPr>
          <p:spPr>
            <a:xfrm flipH="1" flipV="1">
              <a:off x="511312" y="841249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>
              <a:off x="506966" y="838326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>
            <a:xfrm flipH="1" flipV="1">
              <a:off x="579476" y="725551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flipH="1">
              <a:off x="473212" y="1122361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flipH="1">
              <a:off x="442911" y="1107818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flipH="1">
              <a:off x="407194" y="1093275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/>
            <p:nvPr/>
          </p:nvCxnSpPr>
          <p:spPr>
            <a:xfrm flipH="1">
              <a:off x="369094" y="1078732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 flipH="1">
              <a:off x="335100" y="1064189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/>
            <p:nvPr/>
          </p:nvCxnSpPr>
          <p:spPr>
            <a:xfrm flipV="1">
              <a:off x="579476" y="725551"/>
              <a:ext cx="1724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9" name="Group 648"/>
          <p:cNvGrpSpPr/>
          <p:nvPr/>
        </p:nvGrpSpPr>
        <p:grpSpPr>
          <a:xfrm>
            <a:off x="2690166" y="4681754"/>
            <a:ext cx="416783" cy="440439"/>
            <a:chOff x="335100" y="725551"/>
            <a:chExt cx="416783" cy="440439"/>
          </a:xfrm>
        </p:grpSpPr>
        <p:cxnSp>
          <p:nvCxnSpPr>
            <p:cNvPr id="650" name="Straight Connector 649"/>
            <p:cNvCxnSpPr/>
            <p:nvPr/>
          </p:nvCxnSpPr>
          <p:spPr>
            <a:xfrm flipH="1" flipV="1">
              <a:off x="444103" y="954025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/>
          </p:nvCxnSpPr>
          <p:spPr>
            <a:xfrm>
              <a:off x="345103" y="1056095"/>
              <a:ext cx="238482" cy="8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>
            <a:xfrm flipH="1">
              <a:off x="511312" y="1136904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/>
          </p:nvCxnSpPr>
          <p:spPr>
            <a:xfrm>
              <a:off x="442911" y="954024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/>
            <p:cNvCxnSpPr/>
            <p:nvPr/>
          </p:nvCxnSpPr>
          <p:spPr>
            <a:xfrm flipH="1" flipV="1">
              <a:off x="511312" y="841249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/>
          </p:nvCxnSpPr>
          <p:spPr>
            <a:xfrm>
              <a:off x="506966" y="838326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/>
            <p:cNvCxnSpPr/>
            <p:nvPr/>
          </p:nvCxnSpPr>
          <p:spPr>
            <a:xfrm flipH="1" flipV="1">
              <a:off x="579476" y="725551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/>
            <p:cNvCxnSpPr/>
            <p:nvPr/>
          </p:nvCxnSpPr>
          <p:spPr>
            <a:xfrm flipH="1">
              <a:off x="473212" y="1122361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/>
            <p:cNvCxnSpPr/>
            <p:nvPr/>
          </p:nvCxnSpPr>
          <p:spPr>
            <a:xfrm flipH="1">
              <a:off x="442911" y="1107818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/>
            <p:cNvCxnSpPr/>
            <p:nvPr/>
          </p:nvCxnSpPr>
          <p:spPr>
            <a:xfrm flipH="1">
              <a:off x="407194" y="1093275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/>
            <p:cNvCxnSpPr/>
            <p:nvPr/>
          </p:nvCxnSpPr>
          <p:spPr>
            <a:xfrm flipH="1">
              <a:off x="369094" y="1078732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/>
            <p:cNvCxnSpPr/>
            <p:nvPr/>
          </p:nvCxnSpPr>
          <p:spPr>
            <a:xfrm flipH="1">
              <a:off x="335100" y="1064189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/>
            <p:cNvCxnSpPr/>
            <p:nvPr/>
          </p:nvCxnSpPr>
          <p:spPr>
            <a:xfrm flipV="1">
              <a:off x="579476" y="725551"/>
              <a:ext cx="1724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3" name="Group 662"/>
          <p:cNvGrpSpPr/>
          <p:nvPr/>
        </p:nvGrpSpPr>
        <p:grpSpPr>
          <a:xfrm>
            <a:off x="3112957" y="5034935"/>
            <a:ext cx="416783" cy="440439"/>
            <a:chOff x="335100" y="725551"/>
            <a:chExt cx="416783" cy="440439"/>
          </a:xfrm>
        </p:grpSpPr>
        <p:cxnSp>
          <p:nvCxnSpPr>
            <p:cNvPr id="664" name="Straight Connector 663"/>
            <p:cNvCxnSpPr/>
            <p:nvPr/>
          </p:nvCxnSpPr>
          <p:spPr>
            <a:xfrm flipH="1" flipV="1">
              <a:off x="444103" y="954025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345103" y="1056095"/>
              <a:ext cx="238482" cy="8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511312" y="1136904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/>
            <p:cNvCxnSpPr/>
            <p:nvPr/>
          </p:nvCxnSpPr>
          <p:spPr>
            <a:xfrm>
              <a:off x="442911" y="954024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 flipH="1" flipV="1">
              <a:off x="511312" y="841249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/>
            <p:nvPr/>
          </p:nvCxnSpPr>
          <p:spPr>
            <a:xfrm>
              <a:off x="506966" y="838326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flipH="1" flipV="1">
              <a:off x="579476" y="725551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/>
            <p:cNvCxnSpPr/>
            <p:nvPr/>
          </p:nvCxnSpPr>
          <p:spPr>
            <a:xfrm flipH="1">
              <a:off x="473212" y="1122361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flipH="1">
              <a:off x="442911" y="1107818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 flipH="1">
              <a:off x="407194" y="1093275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 flipH="1">
              <a:off x="369094" y="1078732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flipH="1">
              <a:off x="335100" y="1064189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 flipV="1">
              <a:off x="579476" y="725551"/>
              <a:ext cx="1724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7" name="Group 676"/>
          <p:cNvGrpSpPr/>
          <p:nvPr/>
        </p:nvGrpSpPr>
        <p:grpSpPr>
          <a:xfrm>
            <a:off x="3378854" y="5341071"/>
            <a:ext cx="416783" cy="440439"/>
            <a:chOff x="335100" y="725551"/>
            <a:chExt cx="416783" cy="440439"/>
          </a:xfrm>
        </p:grpSpPr>
        <p:cxnSp>
          <p:nvCxnSpPr>
            <p:cNvPr id="678" name="Straight Connector 677"/>
            <p:cNvCxnSpPr/>
            <p:nvPr/>
          </p:nvCxnSpPr>
          <p:spPr>
            <a:xfrm flipH="1" flipV="1">
              <a:off x="444103" y="954025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>
              <a:off x="345103" y="1056095"/>
              <a:ext cx="238482" cy="8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 flipH="1">
              <a:off x="511312" y="1136904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>
              <a:off x="442911" y="954024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flipH="1" flipV="1">
              <a:off x="511312" y="841249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>
              <a:off x="506966" y="838326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 flipH="1" flipV="1">
              <a:off x="579476" y="725551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 flipH="1">
              <a:off x="473212" y="1122361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 flipH="1">
              <a:off x="442911" y="1107818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>
            <a:xfrm flipH="1">
              <a:off x="407194" y="1093275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 flipH="1">
              <a:off x="369094" y="1078732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 flipH="1">
              <a:off x="335100" y="1064189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/>
            <p:cNvCxnSpPr/>
            <p:nvPr/>
          </p:nvCxnSpPr>
          <p:spPr>
            <a:xfrm flipV="1">
              <a:off x="579476" y="725551"/>
              <a:ext cx="1724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1" name="Group 690"/>
          <p:cNvGrpSpPr/>
          <p:nvPr/>
        </p:nvGrpSpPr>
        <p:grpSpPr>
          <a:xfrm>
            <a:off x="3822719" y="5861195"/>
            <a:ext cx="416783" cy="440439"/>
            <a:chOff x="335100" y="725551"/>
            <a:chExt cx="416783" cy="440439"/>
          </a:xfrm>
        </p:grpSpPr>
        <p:cxnSp>
          <p:nvCxnSpPr>
            <p:cNvPr id="692" name="Straight Connector 691"/>
            <p:cNvCxnSpPr/>
            <p:nvPr/>
          </p:nvCxnSpPr>
          <p:spPr>
            <a:xfrm flipH="1" flipV="1">
              <a:off x="444103" y="954025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>
              <a:off x="345103" y="1056095"/>
              <a:ext cx="238482" cy="8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flipH="1">
              <a:off x="511312" y="1136904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>
              <a:off x="442911" y="954024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 flipH="1" flipV="1">
              <a:off x="511312" y="841249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>
              <a:off x="506966" y="838326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 flipH="1" flipV="1">
              <a:off x="579476" y="725551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>
            <a:xfrm flipH="1">
              <a:off x="473212" y="1122361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 flipH="1">
              <a:off x="442911" y="1107818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/>
            <p:nvPr/>
          </p:nvCxnSpPr>
          <p:spPr>
            <a:xfrm flipH="1">
              <a:off x="407194" y="1093275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flipH="1">
              <a:off x="369094" y="1078732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/>
            <p:nvPr/>
          </p:nvCxnSpPr>
          <p:spPr>
            <a:xfrm flipH="1">
              <a:off x="335100" y="1064189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/>
          </p:nvCxnSpPr>
          <p:spPr>
            <a:xfrm flipV="1">
              <a:off x="579476" y="725551"/>
              <a:ext cx="1724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4066263" y="6089669"/>
            <a:ext cx="416783" cy="440439"/>
            <a:chOff x="335100" y="725551"/>
            <a:chExt cx="416783" cy="440439"/>
          </a:xfrm>
        </p:grpSpPr>
        <p:cxnSp>
          <p:nvCxnSpPr>
            <p:cNvPr id="706" name="Straight Connector 705"/>
            <p:cNvCxnSpPr/>
            <p:nvPr/>
          </p:nvCxnSpPr>
          <p:spPr>
            <a:xfrm flipH="1" flipV="1">
              <a:off x="444103" y="954025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/>
            <p:cNvCxnSpPr/>
            <p:nvPr/>
          </p:nvCxnSpPr>
          <p:spPr>
            <a:xfrm>
              <a:off x="345103" y="1056095"/>
              <a:ext cx="238482" cy="8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 flipH="1">
              <a:off x="511312" y="1136904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/>
          </p:nvCxnSpPr>
          <p:spPr>
            <a:xfrm>
              <a:off x="442911" y="954024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/>
            <p:cNvCxnSpPr/>
            <p:nvPr/>
          </p:nvCxnSpPr>
          <p:spPr>
            <a:xfrm flipH="1" flipV="1">
              <a:off x="511312" y="841249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/>
            <p:cNvCxnSpPr/>
            <p:nvPr/>
          </p:nvCxnSpPr>
          <p:spPr>
            <a:xfrm>
              <a:off x="506966" y="838326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flipH="1" flipV="1">
              <a:off x="579476" y="725551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flipH="1">
              <a:off x="473212" y="1122361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>
            <a:xfrm flipH="1">
              <a:off x="442911" y="1107818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flipH="1">
              <a:off x="407194" y="1093275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 flipH="1">
              <a:off x="369094" y="1078732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 flipH="1">
              <a:off x="335100" y="1064189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flipV="1">
              <a:off x="579476" y="725551"/>
              <a:ext cx="1724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" name="Group 718"/>
          <p:cNvGrpSpPr/>
          <p:nvPr/>
        </p:nvGrpSpPr>
        <p:grpSpPr>
          <a:xfrm>
            <a:off x="4557218" y="6609793"/>
            <a:ext cx="416783" cy="440439"/>
            <a:chOff x="335100" y="725551"/>
            <a:chExt cx="416783" cy="440439"/>
          </a:xfrm>
        </p:grpSpPr>
        <p:cxnSp>
          <p:nvCxnSpPr>
            <p:cNvPr id="720" name="Straight Connector 719"/>
            <p:cNvCxnSpPr/>
            <p:nvPr/>
          </p:nvCxnSpPr>
          <p:spPr>
            <a:xfrm flipH="1" flipV="1">
              <a:off x="444103" y="954025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>
            <a:xfrm>
              <a:off x="345103" y="1056095"/>
              <a:ext cx="238482" cy="8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flipH="1">
              <a:off x="511312" y="1136904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/>
            <p:cNvCxnSpPr/>
            <p:nvPr/>
          </p:nvCxnSpPr>
          <p:spPr>
            <a:xfrm>
              <a:off x="442911" y="954024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 flipH="1" flipV="1">
              <a:off x="511312" y="841249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>
              <a:off x="506966" y="838326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 flipH="1" flipV="1">
              <a:off x="579476" y="725551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>
            <a:xfrm flipH="1">
              <a:off x="473212" y="1122361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/>
            <p:cNvCxnSpPr/>
            <p:nvPr/>
          </p:nvCxnSpPr>
          <p:spPr>
            <a:xfrm flipH="1">
              <a:off x="442911" y="1107818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/>
          </p:nvCxnSpPr>
          <p:spPr>
            <a:xfrm flipH="1">
              <a:off x="407194" y="1093275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/>
            <p:cNvCxnSpPr/>
            <p:nvPr/>
          </p:nvCxnSpPr>
          <p:spPr>
            <a:xfrm flipH="1">
              <a:off x="369094" y="1078732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/>
            <p:cNvCxnSpPr/>
            <p:nvPr/>
          </p:nvCxnSpPr>
          <p:spPr>
            <a:xfrm flipH="1">
              <a:off x="335100" y="1064189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flipV="1">
              <a:off x="579476" y="725551"/>
              <a:ext cx="1724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3" name="Group 732"/>
          <p:cNvGrpSpPr/>
          <p:nvPr/>
        </p:nvGrpSpPr>
        <p:grpSpPr>
          <a:xfrm>
            <a:off x="4780519" y="6830012"/>
            <a:ext cx="416783" cy="440439"/>
            <a:chOff x="335100" y="725551"/>
            <a:chExt cx="416783" cy="440439"/>
          </a:xfrm>
        </p:grpSpPr>
        <p:cxnSp>
          <p:nvCxnSpPr>
            <p:cNvPr id="734" name="Straight Connector 733"/>
            <p:cNvCxnSpPr/>
            <p:nvPr/>
          </p:nvCxnSpPr>
          <p:spPr>
            <a:xfrm flipH="1" flipV="1">
              <a:off x="444103" y="954025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/>
            <p:nvPr/>
          </p:nvCxnSpPr>
          <p:spPr>
            <a:xfrm>
              <a:off x="345103" y="1056095"/>
              <a:ext cx="238482" cy="8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/>
            <p:cNvCxnSpPr/>
            <p:nvPr/>
          </p:nvCxnSpPr>
          <p:spPr>
            <a:xfrm flipH="1">
              <a:off x="511312" y="1136904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/>
            <p:cNvCxnSpPr/>
            <p:nvPr/>
          </p:nvCxnSpPr>
          <p:spPr>
            <a:xfrm>
              <a:off x="442911" y="954024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/>
            <p:nvPr/>
          </p:nvCxnSpPr>
          <p:spPr>
            <a:xfrm flipH="1" flipV="1">
              <a:off x="511312" y="841249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/>
            <p:cNvCxnSpPr/>
            <p:nvPr/>
          </p:nvCxnSpPr>
          <p:spPr>
            <a:xfrm>
              <a:off x="506966" y="838326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/>
            <p:cNvCxnSpPr/>
            <p:nvPr/>
          </p:nvCxnSpPr>
          <p:spPr>
            <a:xfrm flipH="1" flipV="1">
              <a:off x="579476" y="725551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/>
            <p:cNvCxnSpPr/>
            <p:nvPr/>
          </p:nvCxnSpPr>
          <p:spPr>
            <a:xfrm flipH="1">
              <a:off x="473212" y="1122361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flipH="1">
              <a:off x="442911" y="1107818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/>
            <p:cNvCxnSpPr/>
            <p:nvPr/>
          </p:nvCxnSpPr>
          <p:spPr>
            <a:xfrm flipH="1">
              <a:off x="407194" y="1093275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/>
            <p:cNvCxnSpPr/>
            <p:nvPr/>
          </p:nvCxnSpPr>
          <p:spPr>
            <a:xfrm flipH="1">
              <a:off x="369094" y="1078732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/>
            <p:cNvCxnSpPr/>
            <p:nvPr/>
          </p:nvCxnSpPr>
          <p:spPr>
            <a:xfrm flipH="1">
              <a:off x="335100" y="1064189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/>
          </p:nvCxnSpPr>
          <p:spPr>
            <a:xfrm flipV="1">
              <a:off x="579476" y="725551"/>
              <a:ext cx="1724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7" name="Group 746"/>
          <p:cNvGrpSpPr/>
          <p:nvPr/>
        </p:nvGrpSpPr>
        <p:grpSpPr>
          <a:xfrm>
            <a:off x="5315416" y="7179561"/>
            <a:ext cx="416783" cy="440439"/>
            <a:chOff x="335100" y="725551"/>
            <a:chExt cx="416783" cy="440439"/>
          </a:xfrm>
        </p:grpSpPr>
        <p:cxnSp>
          <p:nvCxnSpPr>
            <p:cNvPr id="748" name="Straight Connector 747"/>
            <p:cNvCxnSpPr/>
            <p:nvPr/>
          </p:nvCxnSpPr>
          <p:spPr>
            <a:xfrm flipH="1" flipV="1">
              <a:off x="444103" y="954025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/>
            <p:cNvCxnSpPr/>
            <p:nvPr/>
          </p:nvCxnSpPr>
          <p:spPr>
            <a:xfrm>
              <a:off x="345103" y="1056095"/>
              <a:ext cx="238482" cy="8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/>
            <p:cNvCxnSpPr/>
            <p:nvPr/>
          </p:nvCxnSpPr>
          <p:spPr>
            <a:xfrm flipH="1">
              <a:off x="511312" y="1136904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/>
            <p:nvPr/>
          </p:nvCxnSpPr>
          <p:spPr>
            <a:xfrm>
              <a:off x="442911" y="954024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flipH="1" flipV="1">
              <a:off x="511312" y="841249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>
              <a:off x="506966" y="838326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/>
          </p:nvCxnSpPr>
          <p:spPr>
            <a:xfrm flipH="1" flipV="1">
              <a:off x="579476" y="725551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/>
            <p:nvPr/>
          </p:nvCxnSpPr>
          <p:spPr>
            <a:xfrm flipH="1">
              <a:off x="473212" y="1122361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/>
            <p:cNvCxnSpPr/>
            <p:nvPr/>
          </p:nvCxnSpPr>
          <p:spPr>
            <a:xfrm flipH="1">
              <a:off x="442911" y="1107818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/>
            <p:cNvCxnSpPr/>
            <p:nvPr/>
          </p:nvCxnSpPr>
          <p:spPr>
            <a:xfrm flipH="1">
              <a:off x="407194" y="1093275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/>
            <p:nvPr/>
          </p:nvCxnSpPr>
          <p:spPr>
            <a:xfrm flipH="1">
              <a:off x="369094" y="1078732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>
            <a:xfrm flipH="1">
              <a:off x="335100" y="1064189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/>
            <p:nvPr/>
          </p:nvCxnSpPr>
          <p:spPr>
            <a:xfrm flipV="1">
              <a:off x="579476" y="725551"/>
              <a:ext cx="1724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1" name="TextBox 760"/>
              <p:cNvSpPr txBox="1"/>
              <p:nvPr/>
            </p:nvSpPr>
            <p:spPr>
              <a:xfrm>
                <a:off x="414970" y="0"/>
                <a:ext cx="495300" cy="94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1" name="TextBox 7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0" y="0"/>
                <a:ext cx="495300" cy="945259"/>
              </a:xfrm>
              <a:prstGeom prst="rect">
                <a:avLst/>
              </a:prstGeom>
              <a:blipFill rotWithShape="1">
                <a:blip r:embed="rId2"/>
                <a:stretch>
                  <a:fillRect b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2" name="Oval 761"/>
          <p:cNvSpPr>
            <a:spLocks noChangeAspect="1"/>
          </p:cNvSpPr>
          <p:nvPr/>
        </p:nvSpPr>
        <p:spPr>
          <a:xfrm>
            <a:off x="1320256" y="1776741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3" name="Group 762"/>
          <p:cNvGrpSpPr/>
          <p:nvPr/>
        </p:nvGrpSpPr>
        <p:grpSpPr>
          <a:xfrm>
            <a:off x="956067" y="1943690"/>
            <a:ext cx="416783" cy="440439"/>
            <a:chOff x="335100" y="725551"/>
            <a:chExt cx="416783" cy="440439"/>
          </a:xfrm>
        </p:grpSpPr>
        <p:cxnSp>
          <p:nvCxnSpPr>
            <p:cNvPr id="764" name="Straight Connector 763"/>
            <p:cNvCxnSpPr/>
            <p:nvPr/>
          </p:nvCxnSpPr>
          <p:spPr>
            <a:xfrm flipH="1" flipV="1">
              <a:off x="444103" y="954025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/>
            <p:cNvCxnSpPr/>
            <p:nvPr/>
          </p:nvCxnSpPr>
          <p:spPr>
            <a:xfrm>
              <a:off x="345103" y="1056095"/>
              <a:ext cx="238482" cy="8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/>
            <p:cNvCxnSpPr/>
            <p:nvPr/>
          </p:nvCxnSpPr>
          <p:spPr>
            <a:xfrm flipH="1">
              <a:off x="511312" y="1136904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/>
            <p:cNvCxnSpPr/>
            <p:nvPr/>
          </p:nvCxnSpPr>
          <p:spPr>
            <a:xfrm>
              <a:off x="442911" y="954024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/>
            <p:cNvCxnSpPr/>
            <p:nvPr/>
          </p:nvCxnSpPr>
          <p:spPr>
            <a:xfrm flipH="1" flipV="1">
              <a:off x="511312" y="841249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/>
            <p:cNvCxnSpPr/>
            <p:nvPr/>
          </p:nvCxnSpPr>
          <p:spPr>
            <a:xfrm>
              <a:off x="506966" y="838326"/>
              <a:ext cx="166689" cy="60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/>
            <p:cNvCxnSpPr/>
            <p:nvPr/>
          </p:nvCxnSpPr>
          <p:spPr>
            <a:xfrm flipH="1" flipV="1">
              <a:off x="579476" y="725551"/>
              <a:ext cx="94179" cy="17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/>
            <p:cNvCxnSpPr/>
            <p:nvPr/>
          </p:nvCxnSpPr>
          <p:spPr>
            <a:xfrm flipH="1">
              <a:off x="473212" y="1122361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flipH="1">
              <a:off x="442911" y="1107818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/>
            <p:cNvCxnSpPr/>
            <p:nvPr/>
          </p:nvCxnSpPr>
          <p:spPr>
            <a:xfrm flipH="1">
              <a:off x="407194" y="1093275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/>
            <p:cNvCxnSpPr/>
            <p:nvPr/>
          </p:nvCxnSpPr>
          <p:spPr>
            <a:xfrm flipH="1">
              <a:off x="369094" y="1078732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/>
            <p:nvPr/>
          </p:nvCxnSpPr>
          <p:spPr>
            <a:xfrm flipH="1">
              <a:off x="335100" y="1064189"/>
              <a:ext cx="38100" cy="29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/>
            <p:cNvCxnSpPr/>
            <p:nvPr/>
          </p:nvCxnSpPr>
          <p:spPr>
            <a:xfrm flipV="1">
              <a:off x="579476" y="725551"/>
              <a:ext cx="1724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7" name="TextBox 776"/>
              <p:cNvSpPr txBox="1"/>
              <p:nvPr/>
            </p:nvSpPr>
            <p:spPr>
              <a:xfrm>
                <a:off x="947415" y="221567"/>
                <a:ext cx="495300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7" name="TextBox 7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5" y="221567"/>
                <a:ext cx="495300" cy="12262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9" name="TextBox 778"/>
              <p:cNvSpPr txBox="1"/>
              <p:nvPr/>
            </p:nvSpPr>
            <p:spPr>
              <a:xfrm>
                <a:off x="3124200" y="3124200"/>
                <a:ext cx="495300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9" name="TextBox 7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124200"/>
                <a:ext cx="495300" cy="12262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0" name="TextBox 779"/>
              <p:cNvSpPr txBox="1"/>
              <p:nvPr/>
            </p:nvSpPr>
            <p:spPr>
              <a:xfrm>
                <a:off x="5542664" y="6019800"/>
                <a:ext cx="495300" cy="94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0" name="TextBox 7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64" y="6019800"/>
                <a:ext cx="495300" cy="9452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1" name="TextBox 780"/>
              <p:cNvSpPr txBox="1"/>
              <p:nvPr/>
            </p:nvSpPr>
            <p:spPr>
              <a:xfrm>
                <a:off x="1330259" y="1412025"/>
                <a:ext cx="35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1" name="TextBox 7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259" y="1412025"/>
                <a:ext cx="35793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2" name="TextBox 781"/>
              <p:cNvSpPr txBox="1"/>
              <p:nvPr/>
            </p:nvSpPr>
            <p:spPr>
              <a:xfrm>
                <a:off x="1774659" y="1894790"/>
                <a:ext cx="35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2" name="TextBox 7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59" y="1894790"/>
                <a:ext cx="35793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3" name="TextBox 782"/>
              <p:cNvSpPr txBox="1"/>
              <p:nvPr/>
            </p:nvSpPr>
            <p:spPr>
              <a:xfrm>
                <a:off x="2066492" y="2377499"/>
                <a:ext cx="35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3" name="TextBox 7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492" y="2377499"/>
                <a:ext cx="35793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4" name="TextBox 783"/>
              <p:cNvSpPr txBox="1"/>
              <p:nvPr/>
            </p:nvSpPr>
            <p:spPr>
              <a:xfrm>
                <a:off x="2340864" y="2705845"/>
                <a:ext cx="35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4" name="TextBox 7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4" y="2705845"/>
                <a:ext cx="35793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5" name="TextBox 784"/>
              <p:cNvSpPr txBox="1"/>
              <p:nvPr/>
            </p:nvSpPr>
            <p:spPr>
              <a:xfrm>
                <a:off x="2602343" y="3343206"/>
                <a:ext cx="35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5" name="TextBox 7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43" y="3343206"/>
                <a:ext cx="357934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6" name="TextBox 785"/>
              <p:cNvSpPr txBox="1"/>
              <p:nvPr/>
            </p:nvSpPr>
            <p:spPr>
              <a:xfrm>
                <a:off x="2842466" y="3639651"/>
                <a:ext cx="35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6" name="TextBox 7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466" y="3639651"/>
                <a:ext cx="357934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7" name="TextBox 786"/>
              <p:cNvSpPr txBox="1"/>
              <p:nvPr/>
            </p:nvSpPr>
            <p:spPr>
              <a:xfrm>
                <a:off x="3555929" y="4508609"/>
                <a:ext cx="35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7" name="TextBox 7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29" y="4508609"/>
                <a:ext cx="35793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8" name="TextBox 787"/>
              <p:cNvSpPr txBox="1"/>
              <p:nvPr/>
            </p:nvSpPr>
            <p:spPr>
              <a:xfrm>
                <a:off x="3772015" y="4813411"/>
                <a:ext cx="35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8" name="TextBox 7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015" y="4813411"/>
                <a:ext cx="357934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9" name="TextBox 788"/>
              <p:cNvSpPr txBox="1"/>
              <p:nvPr/>
            </p:nvSpPr>
            <p:spPr>
              <a:xfrm>
                <a:off x="4242475" y="5353057"/>
                <a:ext cx="35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9" name="TextBox 7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475" y="5353057"/>
                <a:ext cx="35793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0" name="TextBox 789"/>
              <p:cNvSpPr txBox="1"/>
              <p:nvPr/>
            </p:nvSpPr>
            <p:spPr>
              <a:xfrm>
                <a:off x="4457380" y="5566759"/>
                <a:ext cx="35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0" name="TextBox 7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80" y="5566759"/>
                <a:ext cx="357934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1" name="TextBox 790"/>
              <p:cNvSpPr txBox="1"/>
              <p:nvPr/>
            </p:nvSpPr>
            <p:spPr>
              <a:xfrm>
                <a:off x="4956731" y="6087111"/>
                <a:ext cx="35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1" name="TextBox 7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731" y="6087111"/>
                <a:ext cx="357934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2" name="TextBox 791"/>
              <p:cNvSpPr txBox="1"/>
              <p:nvPr/>
            </p:nvSpPr>
            <p:spPr>
              <a:xfrm>
                <a:off x="5146452" y="6292191"/>
                <a:ext cx="35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2" name="TextBox 7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452" y="6292191"/>
                <a:ext cx="35793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8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3</cp:revision>
  <dcterms:created xsi:type="dcterms:W3CDTF">2014-12-24T05:44:01Z</dcterms:created>
  <dcterms:modified xsi:type="dcterms:W3CDTF">2014-12-24T06:08:41Z</dcterms:modified>
</cp:coreProperties>
</file>