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400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196" y="-108"/>
      </p:cViewPr>
      <p:guideLst>
        <p:guide orient="horz" pos="2304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272456"/>
            <a:ext cx="54406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145280"/>
            <a:ext cx="44805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687" y="292950"/>
            <a:ext cx="1152366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589" y="292950"/>
            <a:ext cx="3350419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700696"/>
            <a:ext cx="54406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100495"/>
            <a:ext cx="544068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588" y="1706883"/>
            <a:ext cx="2251393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3661" y="1706883"/>
            <a:ext cx="2251393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2947"/>
            <a:ext cx="576072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637454"/>
            <a:ext cx="2828131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319867"/>
            <a:ext cx="2828131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637454"/>
            <a:ext cx="282924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319867"/>
            <a:ext cx="2829243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291253"/>
            <a:ext cx="2105819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291256"/>
            <a:ext cx="357822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1530776"/>
            <a:ext cx="2105819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5120640"/>
            <a:ext cx="384048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653627"/>
            <a:ext cx="38404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5725161"/>
            <a:ext cx="384048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92947"/>
            <a:ext cx="57607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06883"/>
            <a:ext cx="57607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780109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C101-D4CF-415E-BC1E-45C1E1E3A56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6780109"/>
            <a:ext cx="2026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780109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8CF6-DB61-460D-932A-C70ED094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270066" y="4724401"/>
            <a:ext cx="731516" cy="7446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01581" y="5469097"/>
            <a:ext cx="735711" cy="733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70066" y="5469096"/>
            <a:ext cx="731516" cy="7335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01581" y="6202678"/>
            <a:ext cx="735711" cy="731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11006" y="4009675"/>
            <a:ext cx="727536" cy="714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38542" y="4006056"/>
            <a:ext cx="727536" cy="7183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42530" y="4724402"/>
            <a:ext cx="723548" cy="7446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4369" y="1045464"/>
            <a:ext cx="727227" cy="760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46365" y="1045464"/>
            <a:ext cx="731996" cy="7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78361" y="1802163"/>
            <a:ext cx="731996" cy="7351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41597" y="1802163"/>
            <a:ext cx="733906" cy="7351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8361" y="2537301"/>
            <a:ext cx="731995" cy="737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9010" y="3274536"/>
            <a:ext cx="731995" cy="7351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0355" y="3274537"/>
            <a:ext cx="728187" cy="7351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10326"/>
            <a:ext cx="731996" cy="7351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>
            <a:cxnSpLocks noChangeAspect="1"/>
          </p:cNvCxnSpPr>
          <p:nvPr/>
        </p:nvCxnSpPr>
        <p:spPr>
          <a:xfrm>
            <a:off x="598746" y="313944"/>
            <a:ext cx="514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cxnSpLocks noChangeAspect="1"/>
          </p:cNvCxnSpPr>
          <p:nvPr/>
        </p:nvCxnSpPr>
        <p:spPr>
          <a:xfrm flipV="1">
            <a:off x="598746" y="1045464"/>
            <a:ext cx="513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cxnSpLocks noChangeAspect="1"/>
          </p:cNvCxnSpPr>
          <p:nvPr/>
        </p:nvCxnSpPr>
        <p:spPr>
          <a:xfrm>
            <a:off x="609600" y="313944"/>
            <a:ext cx="0" cy="6620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cxnSpLocks noChangeAspect="1"/>
          </p:cNvCxnSpPr>
          <p:nvPr/>
        </p:nvCxnSpPr>
        <p:spPr>
          <a:xfrm>
            <a:off x="1341596" y="313944"/>
            <a:ext cx="0" cy="662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cxnSpLocks noChangeAspect="1"/>
          </p:cNvCxnSpPr>
          <p:nvPr/>
        </p:nvCxnSpPr>
        <p:spPr>
          <a:xfrm>
            <a:off x="2075502" y="313944"/>
            <a:ext cx="0" cy="662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cxnSpLocks noChangeAspect="1"/>
          </p:cNvCxnSpPr>
          <p:nvPr/>
        </p:nvCxnSpPr>
        <p:spPr>
          <a:xfrm>
            <a:off x="2810357" y="313944"/>
            <a:ext cx="0" cy="662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cxnSpLocks noChangeAspect="1"/>
          </p:cNvCxnSpPr>
          <p:nvPr/>
        </p:nvCxnSpPr>
        <p:spPr>
          <a:xfrm>
            <a:off x="5001582" y="313944"/>
            <a:ext cx="0" cy="662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cxnSpLocks noChangeAspect="1"/>
          </p:cNvCxnSpPr>
          <p:nvPr/>
        </p:nvCxnSpPr>
        <p:spPr>
          <a:xfrm>
            <a:off x="3538542" y="310326"/>
            <a:ext cx="0" cy="662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cxnSpLocks noChangeAspect="1"/>
          </p:cNvCxnSpPr>
          <p:nvPr/>
        </p:nvCxnSpPr>
        <p:spPr>
          <a:xfrm>
            <a:off x="4270062" y="313944"/>
            <a:ext cx="4" cy="662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cxnSpLocks noChangeAspect="1"/>
          </p:cNvCxnSpPr>
          <p:nvPr/>
        </p:nvCxnSpPr>
        <p:spPr>
          <a:xfrm>
            <a:off x="5737293" y="310326"/>
            <a:ext cx="0" cy="6620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cxnSpLocks noChangeAspect="1"/>
          </p:cNvCxnSpPr>
          <p:nvPr/>
        </p:nvCxnSpPr>
        <p:spPr>
          <a:xfrm>
            <a:off x="598746" y="6930582"/>
            <a:ext cx="514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cxnSpLocks noChangeAspect="1"/>
          </p:cNvCxnSpPr>
          <p:nvPr/>
        </p:nvCxnSpPr>
        <p:spPr>
          <a:xfrm flipV="1">
            <a:off x="598365" y="1805781"/>
            <a:ext cx="513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cxnSpLocks noChangeAspect="1"/>
          </p:cNvCxnSpPr>
          <p:nvPr/>
        </p:nvCxnSpPr>
        <p:spPr>
          <a:xfrm flipV="1">
            <a:off x="609600" y="2537301"/>
            <a:ext cx="513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cxnSpLocks noChangeAspect="1"/>
          </p:cNvCxnSpPr>
          <p:nvPr/>
        </p:nvCxnSpPr>
        <p:spPr>
          <a:xfrm flipV="1">
            <a:off x="607890" y="3274536"/>
            <a:ext cx="513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cxnSpLocks noChangeAspect="1"/>
          </p:cNvCxnSpPr>
          <p:nvPr/>
        </p:nvCxnSpPr>
        <p:spPr>
          <a:xfrm flipV="1">
            <a:off x="607890" y="4006056"/>
            <a:ext cx="513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cxnSpLocks noChangeAspect="1"/>
          </p:cNvCxnSpPr>
          <p:nvPr/>
        </p:nvCxnSpPr>
        <p:spPr>
          <a:xfrm flipV="1">
            <a:off x="607890" y="5469096"/>
            <a:ext cx="513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cxnSpLocks noChangeAspect="1"/>
          </p:cNvCxnSpPr>
          <p:nvPr/>
        </p:nvCxnSpPr>
        <p:spPr>
          <a:xfrm flipV="1">
            <a:off x="598365" y="6202680"/>
            <a:ext cx="513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/>
          <p:cNvCxnSpPr/>
          <p:nvPr/>
        </p:nvCxnSpPr>
        <p:spPr>
          <a:xfrm>
            <a:off x="2667000" y="3274536"/>
            <a:ext cx="158750" cy="26241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endCxn id="263" idx="1"/>
          </p:cNvCxnSpPr>
          <p:nvPr/>
        </p:nvCxnSpPr>
        <p:spPr>
          <a:xfrm>
            <a:off x="2825750" y="3536950"/>
            <a:ext cx="238453" cy="35595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 flipV="1">
            <a:off x="2209800" y="2537301"/>
            <a:ext cx="457200" cy="73723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075502" y="2286000"/>
            <a:ext cx="134298" cy="251301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H="1" flipV="1">
            <a:off x="1752600" y="1805781"/>
            <a:ext cx="322902" cy="48022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341596" y="1295400"/>
            <a:ext cx="411004" cy="510381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 flipV="1">
            <a:off x="1143000" y="1045464"/>
            <a:ext cx="198596" cy="24993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609600" y="533400"/>
            <a:ext cx="533400" cy="51206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cxnSpLocks noChangeAspect="1"/>
          </p:cNvCxnSpPr>
          <p:nvPr/>
        </p:nvCxnSpPr>
        <p:spPr>
          <a:xfrm flipV="1">
            <a:off x="609600" y="4724400"/>
            <a:ext cx="513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endCxn id="263" idx="5"/>
          </p:cNvCxnSpPr>
          <p:nvPr/>
        </p:nvCxnSpPr>
        <p:spPr>
          <a:xfrm flipH="1" flipV="1">
            <a:off x="3290505" y="4119207"/>
            <a:ext cx="248037" cy="30039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 flipV="1">
            <a:off x="3538543" y="4419600"/>
            <a:ext cx="271457" cy="30480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H="1" flipV="1">
            <a:off x="3810000" y="4724402"/>
            <a:ext cx="460066" cy="53339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H="1" flipV="1">
            <a:off x="4270066" y="5257800"/>
            <a:ext cx="225734" cy="2199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4495800" y="5477750"/>
            <a:ext cx="505782" cy="5420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 flipV="1">
            <a:off x="5001582" y="6019800"/>
            <a:ext cx="152400" cy="18288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 flipV="1">
            <a:off x="5153982" y="6202680"/>
            <a:ext cx="583312" cy="35052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>
            <a:spLocks noChangeAspect="1"/>
          </p:cNvSpPr>
          <p:nvPr/>
        </p:nvSpPr>
        <p:spPr>
          <a:xfrm>
            <a:off x="3017334" y="3846036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2014-12-24T04:50:54Z</dcterms:created>
  <dcterms:modified xsi:type="dcterms:W3CDTF">2014-12-24T06:45:52Z</dcterms:modified>
</cp:coreProperties>
</file>