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9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5932-08A2-49D2-916A-40A72B5C684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1BB7-983E-4441-A844-A89D5136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33400" y="675332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4648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1" y="675332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33401" y="85821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104255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140831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401" y="12254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400" y="159119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3403" y="176772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3401" y="195060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400" y="21398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33400" y="23164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3399" y="250082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399" y="286658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" y="268370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3399" y="304946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33400" y="323234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3400" y="341853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3403" y="359810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33402" y="377951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3401" y="397001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33401" y="433577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3399" y="415289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3402" y="451910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33402" y="470198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3402" y="488205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33402" y="506493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33399" y="5254923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33402" y="543021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33400" y="579597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33402" y="5611687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3402" y="5978852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16283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99163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084424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261116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447800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33067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815947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001208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77900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364584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551272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919413" y="6654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096105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284218" y="670383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467580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648557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835723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16220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201481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384361" y="67046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67241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750752" y="67533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933632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116512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735581" y="667965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297813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480693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665954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5842646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029330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214597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397477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582738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759430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946114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132802" y="6654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500943" y="67832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7677635" y="6654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7865748" y="667852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8049110" y="66793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230087" y="66793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417253" y="66793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8597750" y="667937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317111" y="665434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1" y="3607993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Connector 230"/>
          <p:cNvCxnSpPr/>
          <p:nvPr/>
        </p:nvCxnSpPr>
        <p:spPr>
          <a:xfrm flipH="1">
            <a:off x="4419601" y="3276600"/>
            <a:ext cx="147641" cy="1449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4567241" y="3276600"/>
            <a:ext cx="152400" cy="1449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 flipV="1">
            <a:off x="4419601" y="3421520"/>
            <a:ext cx="147640" cy="15988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4567242" y="3421520"/>
            <a:ext cx="152400" cy="15988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4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4</cp:revision>
  <dcterms:created xsi:type="dcterms:W3CDTF">2014-12-19T04:37:28Z</dcterms:created>
  <dcterms:modified xsi:type="dcterms:W3CDTF">2014-12-19T06:28:14Z</dcterms:modified>
</cp:coreProperties>
</file>