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2" y="-9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8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3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23A6-6EC2-499B-AB78-599F19E33C87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FD15-410F-4D63-9F6E-1D3C1CC1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685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85800" y="685800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429000" y="3429000"/>
            <a:ext cx="2743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9" idx="3"/>
            <a:endCxn id="139" idx="2"/>
          </p:cNvCxnSpPr>
          <p:nvPr/>
        </p:nvCxnSpPr>
        <p:spPr>
          <a:xfrm flipH="1">
            <a:off x="2057400" y="2057400"/>
            <a:ext cx="1371600" cy="1371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9" idx="3"/>
            <a:endCxn id="140" idx="0"/>
          </p:cNvCxnSpPr>
          <p:nvPr/>
        </p:nvCxnSpPr>
        <p:spPr>
          <a:xfrm>
            <a:off x="3429000" y="2057400"/>
            <a:ext cx="1371600" cy="1371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0" idx="0"/>
            <a:endCxn id="140" idx="1"/>
          </p:cNvCxnSpPr>
          <p:nvPr/>
        </p:nvCxnSpPr>
        <p:spPr>
          <a:xfrm flipH="1">
            <a:off x="3429000" y="3429000"/>
            <a:ext cx="1371600" cy="1371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0" idx="1"/>
            <a:endCxn id="139" idx="2"/>
          </p:cNvCxnSpPr>
          <p:nvPr/>
        </p:nvCxnSpPr>
        <p:spPr>
          <a:xfrm flipH="1" flipV="1">
            <a:off x="2057400" y="3429000"/>
            <a:ext cx="1371600" cy="1371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314700" y="3314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endCxn id="149" idx="1"/>
          </p:cNvCxnSpPr>
          <p:nvPr/>
        </p:nvCxnSpPr>
        <p:spPr>
          <a:xfrm>
            <a:off x="2743200" y="2743200"/>
            <a:ext cx="604979" cy="604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9" idx="7"/>
          </p:cNvCxnSpPr>
          <p:nvPr/>
        </p:nvCxnSpPr>
        <p:spPr>
          <a:xfrm flipH="1">
            <a:off x="3509821" y="2743200"/>
            <a:ext cx="604979" cy="604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9" idx="5"/>
          </p:cNvCxnSpPr>
          <p:nvPr/>
        </p:nvCxnSpPr>
        <p:spPr>
          <a:xfrm flipH="1" flipV="1">
            <a:off x="3509821" y="3509822"/>
            <a:ext cx="604979" cy="604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9" idx="3"/>
          </p:cNvCxnSpPr>
          <p:nvPr/>
        </p:nvCxnSpPr>
        <p:spPr>
          <a:xfrm flipV="1">
            <a:off x="2743200" y="3509822"/>
            <a:ext cx="604979" cy="604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1089157" y="1402001"/>
                <a:ext cx="1626792" cy="13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57" y="1402001"/>
                <a:ext cx="1626792" cy="134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4114799" y="1402000"/>
                <a:ext cx="1626792" cy="13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1402000"/>
                <a:ext cx="1626792" cy="134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1102781" y="4114802"/>
                <a:ext cx="1626792" cy="13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81" y="4114802"/>
                <a:ext cx="1626792" cy="1341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4114799" y="4114800"/>
                <a:ext cx="1626792" cy="13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114800"/>
                <a:ext cx="1626792" cy="134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13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2014-12-19T05:08:29Z</dcterms:created>
  <dcterms:modified xsi:type="dcterms:W3CDTF">2014-12-19T05:21:31Z</dcterms:modified>
</cp:coreProperties>
</file>