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2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7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1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5887-586E-4B69-8D0E-00E4A14E58A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AA83-237A-4F0F-AEAA-AEE5066B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/>
          <p:cNvSpPr/>
          <p:nvPr/>
        </p:nvSpPr>
        <p:spPr>
          <a:xfrm>
            <a:off x="533400" y="675332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9620" y="3349952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017154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4648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1" y="675332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1" y="3607993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076700" y="298062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𝑟</m:t>
                      </m:r>
                      <m:r>
                        <a:rPr lang="en-US" i="1" dirty="0" smtClean="0">
                          <a:latin typeface="Cambria Math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2980620"/>
                <a:ext cx="1143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4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2014-12-19T04:28:39Z</dcterms:created>
  <dcterms:modified xsi:type="dcterms:W3CDTF">2014-12-19T05:04:03Z</dcterms:modified>
</cp:coreProperties>
</file>