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</p:sldIdLst>
  <p:sldSz cx="9144000" cy="5143500" type="screen16x9"/>
  <p:notesSz cx="6858000" cy="9144000"/>
  <p:embeddedFontLst>
    <p:embeddedFont>
      <p:font typeface="Actor" panose="020B0604020202020204" charset="0"/>
      <p:regular r:id="rId23"/>
    </p:embeddedFont>
    <p:embeddedFont>
      <p:font typeface="DM Sans" pitchFamily="2" charset="0"/>
      <p:regular r:id="rId24"/>
      <p:bold r:id="rId25"/>
      <p:italic r:id="rId26"/>
      <p:boldItalic r:id="rId27"/>
    </p:embeddedFont>
    <p:embeddedFont>
      <p:font typeface="Heebo" pitchFamily="2" charset="-79"/>
      <p:regular r:id="rId28"/>
      <p:bold r:id="rId29"/>
    </p:embeddedFont>
    <p:embeddedFont>
      <p:font typeface="Libre Franklin Black" pitchFamily="2" charset="0"/>
      <p:bold r:id="rId30"/>
      <p:boldItalic r:id="rId31"/>
    </p:embeddedFont>
    <p:embeddedFont>
      <p:font typeface="Montserrat" panose="00000500000000000000" pitchFamily="2" charset="0"/>
      <p:regular r:id="rId32"/>
      <p:bold r:id="rId33"/>
      <p:italic r:id="rId34"/>
      <p:boldItalic r:id="rId35"/>
    </p:embeddedFont>
    <p:embeddedFont>
      <p:font typeface="Montserrat Thin" panose="00000300000000000000" pitchFamily="2" charset="0"/>
      <p:regular r:id="rId36"/>
      <p:bold r:id="rId37"/>
      <p:italic r:id="rId38"/>
      <p:boldItalic r:id="rId39"/>
    </p:embeddedFont>
    <p:embeddedFont>
      <p:font typeface="Nunito Light" pitchFamily="2" charset="0"/>
      <p:regular r:id="rId40"/>
      <p:italic r:id="rId41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787102-74F5-45A2-BB18-F19C3638227E}">
  <a:tblStyle styleId="{FA787102-74F5-45A2-BB18-F19C363822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397" autoAdjust="0"/>
  </p:normalViewPr>
  <p:slideViewPr>
    <p:cSldViewPr snapToGrid="0">
      <p:cViewPr varScale="1">
        <p:scale>
          <a:sx n="71" d="100"/>
          <a:sy n="71" d="100"/>
        </p:scale>
        <p:origin x="59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font" Target="fonts/font2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ibbr.com/statistics/variance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g25fca9abb05_0_37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1" name="Google Shape;1631;g25fca9abb05_0_37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g1d9b4e3d6ffc34aa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0" name="Google Shape;1710;g1d9b4e3d6ffc34aa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1d9b4e3d6ffc34aa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1d9b4e3d6ffc34aa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1d9b4e3d6ffc34aa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1d9b4e3d6ffc34aa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1d9b4e3d6ffc34aa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6" name="Google Shape;1746;g1d9b4e3d6ffc34aa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g2a1985e6d24_3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3" name="Google Shape;1763;g2a1985e6d24_3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Actor"/>
              <a:buChar char="○"/>
            </a:pPr>
            <a:r>
              <a:rPr lang="en" sz="1200">
                <a:solidFill>
                  <a:srgbClr val="0D405F"/>
                </a:solidFill>
                <a:highlight>
                  <a:srgbClr val="FFFFFF"/>
                </a:highlight>
              </a:rPr>
              <a:t>"More technically, </a:t>
            </a:r>
            <a:r>
              <a:rPr lang="en" sz="1200" i="1">
                <a:solidFill>
                  <a:srgbClr val="0D405F"/>
                </a:solidFill>
                <a:highlight>
                  <a:srgbClr val="FFFFFF"/>
                </a:highlight>
              </a:rPr>
              <a:t>R</a:t>
            </a:r>
            <a:r>
              <a:rPr lang="en" sz="900">
                <a:solidFill>
                  <a:srgbClr val="0D405F"/>
                </a:solidFill>
                <a:highlight>
                  <a:srgbClr val="FFFFFF"/>
                </a:highlight>
              </a:rPr>
              <a:t>2</a:t>
            </a:r>
            <a:r>
              <a:rPr lang="en" sz="1200">
                <a:solidFill>
                  <a:srgbClr val="0D405F"/>
                </a:solidFill>
                <a:highlight>
                  <a:srgbClr val="FFFFFF"/>
                </a:highlight>
              </a:rPr>
              <a:t> is a measure of goodness of fit. It is the proportion of </a:t>
            </a:r>
            <a:r>
              <a:rPr lang="en" sz="1200">
                <a:solidFill>
                  <a:srgbClr val="1F80E8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variance</a:t>
            </a:r>
            <a:r>
              <a:rPr lang="en" sz="1200">
                <a:solidFill>
                  <a:srgbClr val="0D405F"/>
                </a:solidFill>
                <a:highlight>
                  <a:srgbClr val="FFFFFF"/>
                </a:highlight>
              </a:rPr>
              <a:t> in the dependent variable that is explained by the model." https://www.scribbr.com/statistics/coefficient-of-determination/</a:t>
            </a:r>
            <a:endParaRPr sz="1400">
              <a:solidFill>
                <a:srgbClr val="212121"/>
              </a:solidFill>
              <a:latin typeface="Actor"/>
              <a:ea typeface="Actor"/>
              <a:cs typeface="Actor"/>
              <a:sym typeface="Acto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g2a1985e6d24_3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0" name="Google Shape;1770;g2a1985e6d24_3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D405F"/>
                </a:solidFill>
                <a:highlight>
                  <a:srgbClr val="FFFFFF"/>
                </a:highlight>
              </a:rPr>
              <a:t>Graphs for the comparing the individual features to area burned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2a1985e6d24_3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2a1985e6d24_3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g2a1985e6d24_3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1" name="Google Shape;1791;g2a1985e6d24_3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" sz="1800">
                <a:solidFill>
                  <a:srgbClr val="212121"/>
                </a:solidFill>
              </a:rPr>
              <a:t>Explanation for why the ANN had the largest difference between training and test RMSE</a:t>
            </a:r>
            <a:endParaRPr sz="1800">
              <a:solidFill>
                <a:srgbClr val="21212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○"/>
            </a:pPr>
            <a:r>
              <a:rPr lang="en" sz="1800">
                <a:solidFill>
                  <a:srgbClr val="212121"/>
                </a:solidFill>
              </a:rPr>
              <a:t>&amp; why the ANN had the lowest training error</a:t>
            </a:r>
            <a:endParaRPr sz="180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○"/>
            </a:pPr>
            <a:r>
              <a:rPr lang="en" sz="1800">
                <a:solidFill>
                  <a:srgbClr val="212121"/>
                </a:solidFill>
              </a:rPr>
              <a:t>I did not do any regularization with the NN</a:t>
            </a:r>
            <a:endParaRPr sz="1800">
              <a:solidFill>
                <a:srgbClr val="21212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○"/>
            </a:pPr>
            <a:r>
              <a:rPr lang="en" sz="1800">
                <a:solidFill>
                  <a:srgbClr val="212121"/>
                </a:solidFill>
              </a:rPr>
              <a:t>This is another way to improve NN</a:t>
            </a:r>
            <a:endParaRPr sz="180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g2a1985e6d24_3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8" name="Google Shape;1798;g2a1985e6d24_3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g1d9b4e3d6ffc34aa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8" name="Google Shape;1808;g1d9b4e3d6ffc34aa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25fca9abb0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25fca9abb0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g1d9b4e3d6ffc34aa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8" name="Google Shape;1808;g1d9b4e3d6ffc34aa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550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g25f91465b5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4" name="Google Shape;1644;g25f91465b5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g27b890616d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Google Shape;1657;g27b890616d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g1d9b4e3d6ffc34aa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3" name="Google Shape;1663;g1d9b4e3d6ffc34aa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g2a1985e6d24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3" name="Google Shape;1673;g2a1985e6d24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2a1985e6d24_3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2a1985e6d24_3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theorical result, and the constraints on number of nodes obviously is not infinfoite, however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First: What it is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Second: I chose to use this universal approximation theorem to narrow my focus and base my project in theory.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 decided to use a NN architecture that match the one describe in this theorem 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g2a1985e6d24_3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4" name="Google Shape;1694;g2a1985e6d24_3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g2a1985e6d24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1" name="Google Shape;1701;g2a1985e6d24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53358" y="-419600"/>
            <a:ext cx="10140423" cy="6064121"/>
            <a:chOff x="-653358" y="-419600"/>
            <a:chExt cx="10140423" cy="6064121"/>
          </a:xfrm>
        </p:grpSpPr>
        <p:sp>
          <p:nvSpPr>
            <p:cNvPr id="10" name="Google Shape;10;p2"/>
            <p:cNvSpPr/>
            <p:nvPr/>
          </p:nvSpPr>
          <p:spPr>
            <a:xfrm rot="2700000">
              <a:off x="2048705" y="268555"/>
              <a:ext cx="405596" cy="84429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8460516" y="4434865"/>
              <a:ext cx="1026550" cy="979208"/>
              <a:chOff x="-53484" y="876090"/>
              <a:chExt cx="1026550" cy="979208"/>
            </a:xfrm>
          </p:grpSpPr>
          <p:grpSp>
            <p:nvGrpSpPr>
              <p:cNvPr id="12" name="Google Shape;12;p2"/>
              <p:cNvGrpSpPr/>
              <p:nvPr/>
            </p:nvGrpSpPr>
            <p:grpSpPr>
              <a:xfrm>
                <a:off x="91094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13" name="Google Shape;13;p2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14;p2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" name="Google Shape;22;p2"/>
              <p:cNvGrpSpPr/>
              <p:nvPr/>
            </p:nvGrpSpPr>
            <p:grpSpPr>
              <a:xfrm>
                <a:off x="773166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23" name="Google Shape;23;p2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" name="Google Shape;32;p2"/>
              <p:cNvGrpSpPr/>
              <p:nvPr/>
            </p:nvGrpSpPr>
            <p:grpSpPr>
              <a:xfrm>
                <a:off x="63539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33" name="Google Shape;33;p2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" name="Google Shape;42;p2"/>
              <p:cNvGrpSpPr/>
              <p:nvPr/>
            </p:nvGrpSpPr>
            <p:grpSpPr>
              <a:xfrm>
                <a:off x="497616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43" name="Google Shape;43;p2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" name="Google Shape;52;p2"/>
              <p:cNvGrpSpPr/>
              <p:nvPr/>
            </p:nvGrpSpPr>
            <p:grpSpPr>
              <a:xfrm>
                <a:off x="35984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53" name="Google Shape;53;p2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" name="Google Shape;62;p2"/>
              <p:cNvGrpSpPr/>
              <p:nvPr/>
            </p:nvGrpSpPr>
            <p:grpSpPr>
              <a:xfrm>
                <a:off x="222066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63" name="Google Shape;63;p2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" name="Google Shape;72;p2"/>
              <p:cNvGrpSpPr/>
              <p:nvPr/>
            </p:nvGrpSpPr>
            <p:grpSpPr>
              <a:xfrm>
                <a:off x="8429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73" name="Google Shape;73;p2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2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2" name="Google Shape;82;p2"/>
              <p:cNvGrpSpPr/>
              <p:nvPr/>
            </p:nvGrpSpPr>
            <p:grpSpPr>
              <a:xfrm>
                <a:off x="-53484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83" name="Google Shape;83;p2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2" name="Google Shape;92;p2"/>
            <p:cNvSpPr/>
            <p:nvPr/>
          </p:nvSpPr>
          <p:spPr>
            <a:xfrm>
              <a:off x="4324063" y="-32750"/>
              <a:ext cx="1130400" cy="979200"/>
            </a:xfrm>
            <a:prstGeom prst="pie">
              <a:avLst>
                <a:gd name="adj1" fmla="val 10800078"/>
                <a:gd name="adj2" fmla="val 2158235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" name="Google Shape;93;p2"/>
            <p:cNvGrpSpPr/>
            <p:nvPr/>
          </p:nvGrpSpPr>
          <p:grpSpPr>
            <a:xfrm rot="2243615">
              <a:off x="7463783" y="4840137"/>
              <a:ext cx="191654" cy="191644"/>
              <a:chOff x="5939341" y="4763875"/>
              <a:chExt cx="191650" cy="191640"/>
            </a:xfrm>
          </p:grpSpPr>
          <p:sp>
            <p:nvSpPr>
              <p:cNvPr id="94" name="Google Shape;94;p2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97;p2"/>
            <p:cNvGrpSpPr/>
            <p:nvPr/>
          </p:nvGrpSpPr>
          <p:grpSpPr>
            <a:xfrm rot="9108614">
              <a:off x="483911" y="1144600"/>
              <a:ext cx="191653" cy="191643"/>
              <a:chOff x="5939341" y="4763875"/>
              <a:chExt cx="191650" cy="191640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" name="Google Shape;101;p2"/>
            <p:cNvGrpSpPr/>
            <p:nvPr/>
          </p:nvGrpSpPr>
          <p:grpSpPr>
            <a:xfrm>
              <a:off x="-425875" y="2260838"/>
              <a:ext cx="1135350" cy="1181050"/>
              <a:chOff x="-87012" y="2672250"/>
              <a:chExt cx="1135350" cy="1181050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-87012" y="2916100"/>
                <a:ext cx="937200" cy="93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111138" y="2672250"/>
                <a:ext cx="937200" cy="937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" name="Google Shape;104;p2"/>
            <p:cNvSpPr/>
            <p:nvPr/>
          </p:nvSpPr>
          <p:spPr>
            <a:xfrm rot="4259867">
              <a:off x="9106583" y="1587886"/>
              <a:ext cx="191643" cy="19164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8594418">
              <a:off x="1474326" y="4817639"/>
              <a:ext cx="405541" cy="8424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-8547125">
              <a:off x="6955927" y="4390957"/>
              <a:ext cx="405628" cy="84305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rot="-3063739">
              <a:off x="5898284" y="-106489"/>
              <a:ext cx="405744" cy="84287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rot="2903254">
              <a:off x="8313769" y="2255635"/>
              <a:ext cx="405669" cy="84358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" name="Google Shape;109;p2"/>
            <p:cNvGrpSpPr/>
            <p:nvPr/>
          </p:nvGrpSpPr>
          <p:grpSpPr>
            <a:xfrm flipH="1">
              <a:off x="-653358" y="4590146"/>
              <a:ext cx="1873825" cy="1054375"/>
              <a:chOff x="7605480" y="4253459"/>
              <a:chExt cx="1873825" cy="1054375"/>
            </a:xfrm>
          </p:grpSpPr>
          <p:sp>
            <p:nvSpPr>
              <p:cNvPr id="110" name="Google Shape;110;p2"/>
              <p:cNvSpPr/>
              <p:nvPr/>
            </p:nvSpPr>
            <p:spPr>
              <a:xfrm>
                <a:off x="7605480" y="4253459"/>
                <a:ext cx="1873825" cy="1054375"/>
              </a:xfrm>
              <a:custGeom>
                <a:avLst/>
                <a:gdLst/>
                <a:ahLst/>
                <a:cxnLst/>
                <a:rect l="l" t="t" r="r" b="b"/>
                <a:pathLst>
                  <a:path w="74953" h="42175" extrusionOk="0">
                    <a:moveTo>
                      <a:pt x="12774" y="38955"/>
                    </a:moveTo>
                    <a:cubicBezTo>
                      <a:pt x="5332" y="36644"/>
                      <a:pt x="1750" y="33037"/>
                      <a:pt x="429" y="27830"/>
                    </a:cubicBezTo>
                    <a:cubicBezTo>
                      <a:pt x="-892" y="22623"/>
                      <a:pt x="911" y="11955"/>
                      <a:pt x="4848" y="7713"/>
                    </a:cubicBezTo>
                    <a:cubicBezTo>
                      <a:pt x="8785" y="3471"/>
                      <a:pt x="18209" y="1947"/>
                      <a:pt x="24051" y="2379"/>
                    </a:cubicBezTo>
                    <a:cubicBezTo>
                      <a:pt x="29893" y="2811"/>
                      <a:pt x="35329" y="10660"/>
                      <a:pt x="39901" y="10304"/>
                    </a:cubicBezTo>
                    <a:cubicBezTo>
                      <a:pt x="44473" y="9948"/>
                      <a:pt x="46860" y="1160"/>
                      <a:pt x="51483" y="245"/>
                    </a:cubicBezTo>
                    <a:cubicBezTo>
                      <a:pt x="56106" y="-669"/>
                      <a:pt x="63726" y="1007"/>
                      <a:pt x="67637" y="4817"/>
                    </a:cubicBezTo>
                    <a:cubicBezTo>
                      <a:pt x="71549" y="8627"/>
                      <a:pt x="74901" y="17212"/>
                      <a:pt x="74952" y="23105"/>
                    </a:cubicBezTo>
                    <a:cubicBezTo>
                      <a:pt x="75003" y="28998"/>
                      <a:pt x="72921" y="37075"/>
                      <a:pt x="67943" y="40174"/>
                    </a:cubicBezTo>
                    <a:cubicBezTo>
                      <a:pt x="62965" y="43273"/>
                      <a:pt x="54278" y="41901"/>
                      <a:pt x="45083" y="41698"/>
                    </a:cubicBezTo>
                    <a:cubicBezTo>
                      <a:pt x="35888" y="41495"/>
                      <a:pt x="20216" y="41266"/>
                      <a:pt x="12774" y="389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grpSp>
            <p:nvGrpSpPr>
              <p:cNvPr id="111" name="Google Shape;111;p2"/>
              <p:cNvGrpSpPr/>
              <p:nvPr/>
            </p:nvGrpSpPr>
            <p:grpSpPr>
              <a:xfrm>
                <a:off x="7708460" y="4378406"/>
                <a:ext cx="1357212" cy="655899"/>
                <a:chOff x="7708460" y="4378406"/>
                <a:chExt cx="1357212" cy="655899"/>
              </a:xfrm>
            </p:grpSpPr>
            <p:sp>
              <p:nvSpPr>
                <p:cNvPr id="112" name="Google Shape;112;p2"/>
                <p:cNvSpPr/>
                <p:nvPr/>
              </p:nvSpPr>
              <p:spPr>
                <a:xfrm rot="2904166">
                  <a:off x="7818729" y="4667409"/>
                  <a:ext cx="157255" cy="618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2"/>
                <p:cNvSpPr/>
                <p:nvPr/>
              </p:nvSpPr>
              <p:spPr>
                <a:xfrm rot="5708697">
                  <a:off x="7932068" y="4922287"/>
                  <a:ext cx="157233" cy="620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2"/>
                <p:cNvSpPr/>
                <p:nvPr/>
              </p:nvSpPr>
              <p:spPr>
                <a:xfrm rot="-2852997">
                  <a:off x="8099446" y="4605605"/>
                  <a:ext cx="157346" cy="6221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15;p2"/>
                <p:cNvSpPr/>
                <p:nvPr/>
              </p:nvSpPr>
              <p:spPr>
                <a:xfrm rot="834224">
                  <a:off x="8254187" y="4915570"/>
                  <a:ext cx="157309" cy="6206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6;p2"/>
                <p:cNvSpPr/>
                <p:nvPr/>
              </p:nvSpPr>
              <p:spPr>
                <a:xfrm rot="7014453">
                  <a:off x="8438042" y="4667287"/>
                  <a:ext cx="157109" cy="621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2"/>
                <p:cNvSpPr/>
                <p:nvPr/>
              </p:nvSpPr>
              <p:spPr>
                <a:xfrm rot="-6691012">
                  <a:off x="8929400" y="4431742"/>
                  <a:ext cx="157044" cy="622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2"/>
                <p:cNvSpPr/>
                <p:nvPr/>
              </p:nvSpPr>
              <p:spPr>
                <a:xfrm rot="-2852997">
                  <a:off x="8614416" y="4902456"/>
                  <a:ext cx="157346" cy="6221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19;p2"/>
                <p:cNvSpPr/>
                <p:nvPr/>
              </p:nvSpPr>
              <p:spPr>
                <a:xfrm rot="-8785868">
                  <a:off x="8710562" y="4667269"/>
                  <a:ext cx="157341" cy="62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0;p2"/>
                <p:cNvSpPr/>
                <p:nvPr/>
              </p:nvSpPr>
              <p:spPr>
                <a:xfrm rot="2495834">
                  <a:off x="7944407" y="4431722"/>
                  <a:ext cx="157255" cy="6225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2"/>
                <p:cNvSpPr/>
                <p:nvPr/>
              </p:nvSpPr>
              <p:spPr>
                <a:xfrm rot="2565528">
                  <a:off x="8890259" y="4879345"/>
                  <a:ext cx="157310" cy="6219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2"/>
                <p:cNvSpPr/>
                <p:nvPr/>
              </p:nvSpPr>
              <p:spPr>
                <a:xfrm rot="8406625">
                  <a:off x="7710121" y="4915383"/>
                  <a:ext cx="157178" cy="624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3" name="Google Shape;123;p2"/>
            <p:cNvGrpSpPr/>
            <p:nvPr/>
          </p:nvGrpSpPr>
          <p:grpSpPr>
            <a:xfrm>
              <a:off x="8333525" y="-419600"/>
              <a:ext cx="505200" cy="1752900"/>
              <a:chOff x="7952525" y="-114800"/>
              <a:chExt cx="505200" cy="1752900"/>
            </a:xfrm>
          </p:grpSpPr>
          <p:sp>
            <p:nvSpPr>
              <p:cNvPr id="124" name="Google Shape;124;p2"/>
              <p:cNvSpPr/>
              <p:nvPr/>
            </p:nvSpPr>
            <p:spPr>
              <a:xfrm>
                <a:off x="7952525" y="-114800"/>
                <a:ext cx="505200" cy="1752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 rot="-6691012">
                <a:off x="8014475" y="-5670"/>
                <a:ext cx="157044" cy="6222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 rot="5400000">
                <a:off x="8112926" y="548400"/>
                <a:ext cx="157200" cy="621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 rot="151085">
                <a:off x="8040106" y="1446496"/>
                <a:ext cx="157052" cy="6215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 rot="1505775">
                <a:off x="8228372" y="1305093"/>
                <a:ext cx="157024" cy="62273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 rot="6985096">
                <a:off x="8040071" y="1209304"/>
                <a:ext cx="157107" cy="62253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 rot="-3062972">
                <a:off x="8232865" y="1044688"/>
                <a:ext cx="157004" cy="6208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 rot="-6447906">
                <a:off x="8248147" y="1488888"/>
                <a:ext cx="156935" cy="6224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 rot="-7096711">
                <a:off x="7994676" y="922787"/>
                <a:ext cx="157042" cy="6227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 rot="-481301">
                <a:off x="8201999" y="834247"/>
                <a:ext cx="156936" cy="62112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 rot="9535862">
                <a:off x="8014564" y="730457"/>
                <a:ext cx="156888" cy="6239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 rot="-6691012">
                <a:off x="8263050" y="595180"/>
                <a:ext cx="157044" cy="6222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 rot="-3053731">
                <a:off x="8021181" y="375986"/>
                <a:ext cx="156959" cy="6226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 rot="1822943">
                <a:off x="8221408" y="349564"/>
                <a:ext cx="157187" cy="6225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 rot="348514">
                <a:off x="8172355" y="183148"/>
                <a:ext cx="157107" cy="6212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 rot="7643708">
                <a:off x="8248084" y="-24730"/>
                <a:ext cx="157087" cy="62282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 rot="3791406">
                <a:off x="7972008" y="187177"/>
                <a:ext cx="156973" cy="6211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" name="Google Shape;141;p2"/>
            <p:cNvGrpSpPr/>
            <p:nvPr/>
          </p:nvGrpSpPr>
          <p:grpSpPr>
            <a:xfrm>
              <a:off x="3221098" y="4680382"/>
              <a:ext cx="1323848" cy="358724"/>
              <a:chOff x="3111721" y="3719070"/>
              <a:chExt cx="2418429" cy="764055"/>
            </a:xfrm>
          </p:grpSpPr>
          <p:sp>
            <p:nvSpPr>
              <p:cNvPr id="142" name="Google Shape;142;p2"/>
              <p:cNvSpPr/>
              <p:nvPr/>
            </p:nvSpPr>
            <p:spPr>
              <a:xfrm>
                <a:off x="3141325" y="3938825"/>
                <a:ext cx="2388825" cy="544300"/>
              </a:xfrm>
              <a:custGeom>
                <a:avLst/>
                <a:gdLst/>
                <a:ahLst/>
                <a:cxnLst/>
                <a:rect l="l" t="t" r="r" b="b"/>
                <a:pathLst>
                  <a:path w="95553" h="21772" extrusionOk="0">
                    <a:moveTo>
                      <a:pt x="0" y="21772"/>
                    </a:moveTo>
                    <a:lnTo>
                      <a:pt x="20260" y="605"/>
                    </a:lnTo>
                    <a:lnTo>
                      <a:pt x="38705" y="21469"/>
                    </a:lnTo>
                    <a:lnTo>
                      <a:pt x="56698" y="432"/>
                    </a:lnTo>
                    <a:lnTo>
                      <a:pt x="74084" y="21772"/>
                    </a:lnTo>
                    <a:lnTo>
                      <a:pt x="95553" y="0"/>
                    </a:lnTo>
                  </a:path>
                </a:pathLst>
              </a:custGeom>
              <a:noFill/>
              <a:ln w="152400" cap="flat" cmpd="sng">
                <a:solidFill>
                  <a:schemeClr val="dk1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sp>
          <p:sp>
            <p:nvSpPr>
              <p:cNvPr id="143" name="Google Shape;143;p2"/>
              <p:cNvSpPr/>
              <p:nvPr/>
            </p:nvSpPr>
            <p:spPr>
              <a:xfrm>
                <a:off x="3111721" y="3719070"/>
                <a:ext cx="2388825" cy="544300"/>
              </a:xfrm>
              <a:custGeom>
                <a:avLst/>
                <a:gdLst/>
                <a:ahLst/>
                <a:cxnLst/>
                <a:rect l="l" t="t" r="r" b="b"/>
                <a:pathLst>
                  <a:path w="95553" h="21772" extrusionOk="0">
                    <a:moveTo>
                      <a:pt x="0" y="21772"/>
                    </a:moveTo>
                    <a:lnTo>
                      <a:pt x="20260" y="605"/>
                    </a:lnTo>
                    <a:lnTo>
                      <a:pt x="38705" y="21469"/>
                    </a:lnTo>
                    <a:lnTo>
                      <a:pt x="56698" y="432"/>
                    </a:lnTo>
                    <a:lnTo>
                      <a:pt x="74084" y="21772"/>
                    </a:lnTo>
                    <a:lnTo>
                      <a:pt x="95553" y="0"/>
                    </a:lnTo>
                  </a:path>
                </a:pathLst>
              </a:custGeom>
              <a:noFill/>
              <a:ln w="152400" cap="flat" cmpd="sng">
                <a:solidFill>
                  <a:schemeClr val="accent1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sp>
        </p:grpSp>
        <p:grpSp>
          <p:nvGrpSpPr>
            <p:cNvPr id="144" name="Google Shape;144;p2"/>
            <p:cNvGrpSpPr/>
            <p:nvPr/>
          </p:nvGrpSpPr>
          <p:grpSpPr>
            <a:xfrm rot="-2700000">
              <a:off x="6919420" y="186016"/>
              <a:ext cx="191648" cy="191638"/>
              <a:chOff x="5939341" y="4763875"/>
              <a:chExt cx="191650" cy="191640"/>
            </a:xfrm>
          </p:grpSpPr>
          <p:sp>
            <p:nvSpPr>
              <p:cNvPr id="145" name="Google Shape;145;p2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8" name="Google Shape;148;p2"/>
          <p:cNvSpPr txBox="1">
            <a:spLocks noGrp="1"/>
          </p:cNvSpPr>
          <p:nvPr>
            <p:ph type="ctrTitle"/>
          </p:nvPr>
        </p:nvSpPr>
        <p:spPr>
          <a:xfrm>
            <a:off x="1359900" y="1787100"/>
            <a:ext cx="6424200" cy="15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667175"/>
            <a:ext cx="6576000" cy="13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854" name="Google Shape;854;p11"/>
          <p:cNvSpPr txBox="1">
            <a:spLocks noGrp="1"/>
          </p:cNvSpPr>
          <p:nvPr>
            <p:ph type="subTitle" idx="1"/>
          </p:nvPr>
        </p:nvSpPr>
        <p:spPr>
          <a:xfrm>
            <a:off x="1284000" y="297922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855" name="Google Shape;855;p11"/>
          <p:cNvGrpSpPr/>
          <p:nvPr/>
        </p:nvGrpSpPr>
        <p:grpSpPr>
          <a:xfrm>
            <a:off x="179385" y="15275"/>
            <a:ext cx="9681306" cy="5755913"/>
            <a:chOff x="179385" y="15275"/>
            <a:chExt cx="9681306" cy="5755913"/>
          </a:xfrm>
        </p:grpSpPr>
        <p:sp>
          <p:nvSpPr>
            <p:cNvPr id="856" name="Google Shape;856;p11"/>
            <p:cNvSpPr/>
            <p:nvPr/>
          </p:nvSpPr>
          <p:spPr>
            <a:xfrm rot="2700000">
              <a:off x="8592905" y="462655"/>
              <a:ext cx="405596" cy="84429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7" name="Google Shape;857;p11"/>
            <p:cNvGrpSpPr/>
            <p:nvPr/>
          </p:nvGrpSpPr>
          <p:grpSpPr>
            <a:xfrm>
              <a:off x="8460516" y="4434865"/>
              <a:ext cx="1026550" cy="979208"/>
              <a:chOff x="-53484" y="876090"/>
              <a:chExt cx="1026550" cy="979208"/>
            </a:xfrm>
          </p:grpSpPr>
          <p:grpSp>
            <p:nvGrpSpPr>
              <p:cNvPr id="858" name="Google Shape;858;p11"/>
              <p:cNvGrpSpPr/>
              <p:nvPr/>
            </p:nvGrpSpPr>
            <p:grpSpPr>
              <a:xfrm>
                <a:off x="91094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859" name="Google Shape;859;p11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0" name="Google Shape;860;p11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861;p11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862;p11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863;p11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4" name="Google Shape;864;p11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865;p11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11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11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68" name="Google Shape;868;p11"/>
              <p:cNvGrpSpPr/>
              <p:nvPr/>
            </p:nvGrpSpPr>
            <p:grpSpPr>
              <a:xfrm>
                <a:off x="773166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869" name="Google Shape;869;p11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11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11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11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11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11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11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11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11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8" name="Google Shape;878;p11"/>
              <p:cNvGrpSpPr/>
              <p:nvPr/>
            </p:nvGrpSpPr>
            <p:grpSpPr>
              <a:xfrm>
                <a:off x="63539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879" name="Google Shape;879;p11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11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11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11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11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11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11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11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11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8" name="Google Shape;888;p11"/>
              <p:cNvGrpSpPr/>
              <p:nvPr/>
            </p:nvGrpSpPr>
            <p:grpSpPr>
              <a:xfrm>
                <a:off x="497616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889" name="Google Shape;889;p11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0" name="Google Shape;890;p11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1;p11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11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11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11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11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11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11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8" name="Google Shape;898;p11"/>
              <p:cNvGrpSpPr/>
              <p:nvPr/>
            </p:nvGrpSpPr>
            <p:grpSpPr>
              <a:xfrm>
                <a:off x="35984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899" name="Google Shape;899;p11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0" name="Google Shape;900;p11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1" name="Google Shape;901;p11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2" name="Google Shape;902;p11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3" name="Google Shape;903;p11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4" name="Google Shape;904;p11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5" name="Google Shape;905;p11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6" name="Google Shape;906;p11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7" name="Google Shape;907;p11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08" name="Google Shape;908;p11"/>
              <p:cNvGrpSpPr/>
              <p:nvPr/>
            </p:nvGrpSpPr>
            <p:grpSpPr>
              <a:xfrm>
                <a:off x="222066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909" name="Google Shape;909;p11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" name="Google Shape;910;p11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" name="Google Shape;911;p11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2" name="Google Shape;912;p11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913;p11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914;p11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5" name="Google Shape;915;p11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6" name="Google Shape;916;p11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7" name="Google Shape;917;p11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18" name="Google Shape;918;p11"/>
              <p:cNvGrpSpPr/>
              <p:nvPr/>
            </p:nvGrpSpPr>
            <p:grpSpPr>
              <a:xfrm>
                <a:off x="8429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919" name="Google Shape;919;p11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0" name="Google Shape;920;p11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921;p11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922;p11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3" name="Google Shape;923;p11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4" name="Google Shape;924;p11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5" name="Google Shape;925;p11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" name="Google Shape;926;p11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" name="Google Shape;927;p11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28" name="Google Shape;928;p11"/>
              <p:cNvGrpSpPr/>
              <p:nvPr/>
            </p:nvGrpSpPr>
            <p:grpSpPr>
              <a:xfrm>
                <a:off x="-53484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929" name="Google Shape;929;p11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" name="Google Shape;930;p11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" name="Google Shape;931;p11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" name="Google Shape;932;p11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" name="Google Shape;933;p11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" name="Google Shape;934;p11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935;p11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" name="Google Shape;936;p11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937;p11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38" name="Google Shape;938;p11"/>
            <p:cNvSpPr/>
            <p:nvPr/>
          </p:nvSpPr>
          <p:spPr>
            <a:xfrm>
              <a:off x="1564613" y="15275"/>
              <a:ext cx="1130400" cy="979200"/>
            </a:xfrm>
            <a:prstGeom prst="pie">
              <a:avLst>
                <a:gd name="adj1" fmla="val 10800078"/>
                <a:gd name="adj2" fmla="val 2158235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1"/>
            <p:cNvSpPr/>
            <p:nvPr/>
          </p:nvSpPr>
          <p:spPr>
            <a:xfrm>
              <a:off x="838150" y="331625"/>
              <a:ext cx="346500" cy="346500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1"/>
            <p:cNvSpPr/>
            <p:nvPr/>
          </p:nvSpPr>
          <p:spPr>
            <a:xfrm>
              <a:off x="8543100" y="1478175"/>
              <a:ext cx="505200" cy="3465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1" name="Google Shape;941;p11"/>
            <p:cNvGrpSpPr/>
            <p:nvPr/>
          </p:nvGrpSpPr>
          <p:grpSpPr>
            <a:xfrm rot="2243615">
              <a:off x="7463783" y="4840137"/>
              <a:ext cx="191654" cy="191644"/>
              <a:chOff x="5939341" y="4763875"/>
              <a:chExt cx="191650" cy="191640"/>
            </a:xfrm>
          </p:grpSpPr>
          <p:sp>
            <p:nvSpPr>
              <p:cNvPr id="942" name="Google Shape;942;p11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1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1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5" name="Google Shape;945;p11"/>
            <p:cNvGrpSpPr/>
            <p:nvPr/>
          </p:nvGrpSpPr>
          <p:grpSpPr>
            <a:xfrm rot="9108614">
              <a:off x="213286" y="4885500"/>
              <a:ext cx="191653" cy="191643"/>
              <a:chOff x="5939341" y="4763875"/>
              <a:chExt cx="191650" cy="191640"/>
            </a:xfrm>
          </p:grpSpPr>
          <p:sp>
            <p:nvSpPr>
              <p:cNvPr id="946" name="Google Shape;946;p11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1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1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Google Shape;949;p11"/>
            <p:cNvGrpSpPr/>
            <p:nvPr/>
          </p:nvGrpSpPr>
          <p:grpSpPr>
            <a:xfrm>
              <a:off x="5523325" y="4590138"/>
              <a:ext cx="1135350" cy="1181050"/>
              <a:chOff x="-87012" y="2672250"/>
              <a:chExt cx="1135350" cy="1181050"/>
            </a:xfrm>
          </p:grpSpPr>
          <p:sp>
            <p:nvSpPr>
              <p:cNvPr id="950" name="Google Shape;950;p11"/>
              <p:cNvSpPr/>
              <p:nvPr/>
            </p:nvSpPr>
            <p:spPr>
              <a:xfrm>
                <a:off x="-87012" y="2916100"/>
                <a:ext cx="937200" cy="93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1"/>
              <p:cNvSpPr/>
              <p:nvPr/>
            </p:nvSpPr>
            <p:spPr>
              <a:xfrm>
                <a:off x="111138" y="2672250"/>
                <a:ext cx="937200" cy="937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2" name="Google Shape;952;p11"/>
            <p:cNvSpPr/>
            <p:nvPr/>
          </p:nvSpPr>
          <p:spPr>
            <a:xfrm rot="4259867">
              <a:off x="8569083" y="856961"/>
              <a:ext cx="191643" cy="19164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1"/>
            <p:cNvSpPr/>
            <p:nvPr/>
          </p:nvSpPr>
          <p:spPr>
            <a:xfrm rot="8594418">
              <a:off x="808626" y="4939214"/>
              <a:ext cx="405541" cy="8424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1"/>
            <p:cNvSpPr/>
            <p:nvPr/>
          </p:nvSpPr>
          <p:spPr>
            <a:xfrm rot="-8547125">
              <a:off x="6955927" y="4390957"/>
              <a:ext cx="405628" cy="84305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1"/>
            <p:cNvSpPr/>
            <p:nvPr/>
          </p:nvSpPr>
          <p:spPr>
            <a:xfrm rot="-3063739">
              <a:off x="6295459" y="239699"/>
              <a:ext cx="405744" cy="84287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1"/>
            <p:cNvSpPr/>
            <p:nvPr/>
          </p:nvSpPr>
          <p:spPr>
            <a:xfrm rot="2903254">
              <a:off x="5085444" y="4882285"/>
              <a:ext cx="405669" cy="84358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7" name="Google Shape;957;p11"/>
            <p:cNvGrpSpPr/>
            <p:nvPr/>
          </p:nvGrpSpPr>
          <p:grpSpPr>
            <a:xfrm>
              <a:off x="8543106" y="1985898"/>
              <a:ext cx="1317585" cy="2007972"/>
              <a:chOff x="8543106" y="1985898"/>
              <a:chExt cx="1317585" cy="2007972"/>
            </a:xfrm>
          </p:grpSpPr>
          <p:sp>
            <p:nvSpPr>
              <p:cNvPr id="958" name="Google Shape;958;p11"/>
              <p:cNvSpPr/>
              <p:nvPr/>
            </p:nvSpPr>
            <p:spPr>
              <a:xfrm rot="-5905845" flipH="1">
                <a:off x="8265075" y="2462746"/>
                <a:ext cx="1873647" cy="1054275"/>
              </a:xfrm>
              <a:custGeom>
                <a:avLst/>
                <a:gdLst/>
                <a:ahLst/>
                <a:cxnLst/>
                <a:rect l="l" t="t" r="r" b="b"/>
                <a:pathLst>
                  <a:path w="74953" h="42175" extrusionOk="0">
                    <a:moveTo>
                      <a:pt x="12774" y="38955"/>
                    </a:moveTo>
                    <a:cubicBezTo>
                      <a:pt x="5332" y="36644"/>
                      <a:pt x="1750" y="33037"/>
                      <a:pt x="429" y="27830"/>
                    </a:cubicBezTo>
                    <a:cubicBezTo>
                      <a:pt x="-892" y="22623"/>
                      <a:pt x="911" y="11955"/>
                      <a:pt x="4848" y="7713"/>
                    </a:cubicBezTo>
                    <a:cubicBezTo>
                      <a:pt x="8785" y="3471"/>
                      <a:pt x="18209" y="1947"/>
                      <a:pt x="24051" y="2379"/>
                    </a:cubicBezTo>
                    <a:cubicBezTo>
                      <a:pt x="29893" y="2811"/>
                      <a:pt x="35329" y="10660"/>
                      <a:pt x="39901" y="10304"/>
                    </a:cubicBezTo>
                    <a:cubicBezTo>
                      <a:pt x="44473" y="9948"/>
                      <a:pt x="46860" y="1160"/>
                      <a:pt x="51483" y="245"/>
                    </a:cubicBezTo>
                    <a:cubicBezTo>
                      <a:pt x="56106" y="-669"/>
                      <a:pt x="63726" y="1007"/>
                      <a:pt x="67637" y="4817"/>
                    </a:cubicBezTo>
                    <a:cubicBezTo>
                      <a:pt x="71549" y="8627"/>
                      <a:pt x="74901" y="17212"/>
                      <a:pt x="74952" y="23105"/>
                    </a:cubicBezTo>
                    <a:cubicBezTo>
                      <a:pt x="75003" y="28998"/>
                      <a:pt x="72921" y="37075"/>
                      <a:pt x="67943" y="40174"/>
                    </a:cubicBezTo>
                    <a:cubicBezTo>
                      <a:pt x="62965" y="43273"/>
                      <a:pt x="54278" y="41901"/>
                      <a:pt x="45083" y="41698"/>
                    </a:cubicBezTo>
                    <a:cubicBezTo>
                      <a:pt x="35888" y="41495"/>
                      <a:pt x="20216" y="41266"/>
                      <a:pt x="12774" y="3895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959" name="Google Shape;959;p11"/>
              <p:cNvGrpSpPr/>
              <p:nvPr/>
            </p:nvGrpSpPr>
            <p:grpSpPr>
              <a:xfrm rot="-5905845" flipH="1">
                <a:off x="8427105" y="2519223"/>
                <a:ext cx="1357084" cy="655836"/>
                <a:chOff x="7708460" y="4378406"/>
                <a:chExt cx="1357212" cy="655899"/>
              </a:xfrm>
            </p:grpSpPr>
            <p:sp>
              <p:nvSpPr>
                <p:cNvPr id="960" name="Google Shape;960;p11"/>
                <p:cNvSpPr/>
                <p:nvPr/>
              </p:nvSpPr>
              <p:spPr>
                <a:xfrm rot="2904166">
                  <a:off x="7818729" y="4667409"/>
                  <a:ext cx="157255" cy="618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1" name="Google Shape;961;p11"/>
                <p:cNvSpPr/>
                <p:nvPr/>
              </p:nvSpPr>
              <p:spPr>
                <a:xfrm rot="5708697">
                  <a:off x="7932068" y="4922287"/>
                  <a:ext cx="157233" cy="620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2" name="Google Shape;962;p11"/>
                <p:cNvSpPr/>
                <p:nvPr/>
              </p:nvSpPr>
              <p:spPr>
                <a:xfrm rot="-2852997">
                  <a:off x="8099446" y="4605605"/>
                  <a:ext cx="157346" cy="6221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3" name="Google Shape;963;p11"/>
                <p:cNvSpPr/>
                <p:nvPr/>
              </p:nvSpPr>
              <p:spPr>
                <a:xfrm rot="834224">
                  <a:off x="8254187" y="4915570"/>
                  <a:ext cx="157309" cy="6206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4" name="Google Shape;964;p11"/>
                <p:cNvSpPr/>
                <p:nvPr/>
              </p:nvSpPr>
              <p:spPr>
                <a:xfrm rot="7014453">
                  <a:off x="8438042" y="4667287"/>
                  <a:ext cx="157109" cy="621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5" name="Google Shape;965;p11"/>
                <p:cNvSpPr/>
                <p:nvPr/>
              </p:nvSpPr>
              <p:spPr>
                <a:xfrm rot="-6691012">
                  <a:off x="8929400" y="4431742"/>
                  <a:ext cx="157044" cy="622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11"/>
                <p:cNvSpPr/>
                <p:nvPr/>
              </p:nvSpPr>
              <p:spPr>
                <a:xfrm rot="-2852997">
                  <a:off x="8614416" y="4902456"/>
                  <a:ext cx="157346" cy="6221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11"/>
                <p:cNvSpPr/>
                <p:nvPr/>
              </p:nvSpPr>
              <p:spPr>
                <a:xfrm rot="-8785868">
                  <a:off x="8710562" y="4667269"/>
                  <a:ext cx="157341" cy="62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11"/>
                <p:cNvSpPr/>
                <p:nvPr/>
              </p:nvSpPr>
              <p:spPr>
                <a:xfrm rot="2495834">
                  <a:off x="7944407" y="4431722"/>
                  <a:ext cx="157255" cy="6225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9" name="Google Shape;969;p11"/>
                <p:cNvSpPr/>
                <p:nvPr/>
              </p:nvSpPr>
              <p:spPr>
                <a:xfrm rot="2565528">
                  <a:off x="8890259" y="4879345"/>
                  <a:ext cx="157310" cy="6219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0" name="Google Shape;970;p11"/>
                <p:cNvSpPr/>
                <p:nvPr/>
              </p:nvSpPr>
              <p:spPr>
                <a:xfrm rot="8406625">
                  <a:off x="7710121" y="4915383"/>
                  <a:ext cx="157178" cy="624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71" name="Google Shape;971;p11"/>
            <p:cNvGrpSpPr/>
            <p:nvPr/>
          </p:nvGrpSpPr>
          <p:grpSpPr>
            <a:xfrm rot="5400000">
              <a:off x="2081725" y="4104875"/>
              <a:ext cx="505200" cy="1752900"/>
              <a:chOff x="7952525" y="-114800"/>
              <a:chExt cx="505200" cy="1752900"/>
            </a:xfrm>
          </p:grpSpPr>
          <p:sp>
            <p:nvSpPr>
              <p:cNvPr id="972" name="Google Shape;972;p11"/>
              <p:cNvSpPr/>
              <p:nvPr/>
            </p:nvSpPr>
            <p:spPr>
              <a:xfrm>
                <a:off x="7952525" y="-114800"/>
                <a:ext cx="505200" cy="1752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1"/>
              <p:cNvSpPr/>
              <p:nvPr/>
            </p:nvSpPr>
            <p:spPr>
              <a:xfrm rot="-6691012">
                <a:off x="8014475" y="-5670"/>
                <a:ext cx="157044" cy="6222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1"/>
              <p:cNvSpPr/>
              <p:nvPr/>
            </p:nvSpPr>
            <p:spPr>
              <a:xfrm rot="5400000">
                <a:off x="8112926" y="548400"/>
                <a:ext cx="157200" cy="621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1"/>
              <p:cNvSpPr/>
              <p:nvPr/>
            </p:nvSpPr>
            <p:spPr>
              <a:xfrm rot="151085">
                <a:off x="8040106" y="1446496"/>
                <a:ext cx="157052" cy="6215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11"/>
              <p:cNvSpPr/>
              <p:nvPr/>
            </p:nvSpPr>
            <p:spPr>
              <a:xfrm rot="1505775">
                <a:off x="8228372" y="1305093"/>
                <a:ext cx="157024" cy="62273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11"/>
              <p:cNvSpPr/>
              <p:nvPr/>
            </p:nvSpPr>
            <p:spPr>
              <a:xfrm rot="6985096">
                <a:off x="8040071" y="1209304"/>
                <a:ext cx="157107" cy="62253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1"/>
              <p:cNvSpPr/>
              <p:nvPr/>
            </p:nvSpPr>
            <p:spPr>
              <a:xfrm rot="-3062972">
                <a:off x="8232865" y="1044688"/>
                <a:ext cx="157004" cy="6208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1"/>
              <p:cNvSpPr/>
              <p:nvPr/>
            </p:nvSpPr>
            <p:spPr>
              <a:xfrm rot="-6447906">
                <a:off x="8248147" y="1488888"/>
                <a:ext cx="156935" cy="6224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1"/>
              <p:cNvSpPr/>
              <p:nvPr/>
            </p:nvSpPr>
            <p:spPr>
              <a:xfrm rot="-7096711">
                <a:off x="7994676" y="922787"/>
                <a:ext cx="157042" cy="6227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1"/>
              <p:cNvSpPr/>
              <p:nvPr/>
            </p:nvSpPr>
            <p:spPr>
              <a:xfrm rot="-481301">
                <a:off x="8201999" y="834247"/>
                <a:ext cx="156936" cy="62112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1"/>
              <p:cNvSpPr/>
              <p:nvPr/>
            </p:nvSpPr>
            <p:spPr>
              <a:xfrm rot="9535862">
                <a:off x="8014564" y="730457"/>
                <a:ext cx="156888" cy="6239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1"/>
              <p:cNvSpPr/>
              <p:nvPr/>
            </p:nvSpPr>
            <p:spPr>
              <a:xfrm rot="-6691012">
                <a:off x="8263050" y="595180"/>
                <a:ext cx="157044" cy="6222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1"/>
              <p:cNvSpPr/>
              <p:nvPr/>
            </p:nvSpPr>
            <p:spPr>
              <a:xfrm rot="-3053731">
                <a:off x="8021181" y="375986"/>
                <a:ext cx="156959" cy="6226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1"/>
              <p:cNvSpPr/>
              <p:nvPr/>
            </p:nvSpPr>
            <p:spPr>
              <a:xfrm rot="1822943">
                <a:off x="8221408" y="349564"/>
                <a:ext cx="157187" cy="6225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1"/>
              <p:cNvSpPr/>
              <p:nvPr/>
            </p:nvSpPr>
            <p:spPr>
              <a:xfrm rot="348514">
                <a:off x="8172355" y="183148"/>
                <a:ext cx="157107" cy="6212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1"/>
              <p:cNvSpPr/>
              <p:nvPr/>
            </p:nvSpPr>
            <p:spPr>
              <a:xfrm rot="7643708">
                <a:off x="8248084" y="-24730"/>
                <a:ext cx="157087" cy="62282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1"/>
              <p:cNvSpPr/>
              <p:nvPr/>
            </p:nvSpPr>
            <p:spPr>
              <a:xfrm rot="3791406">
                <a:off x="7972008" y="187177"/>
                <a:ext cx="156973" cy="6211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9" name="Google Shape;989;p11"/>
            <p:cNvGrpSpPr/>
            <p:nvPr/>
          </p:nvGrpSpPr>
          <p:grpSpPr>
            <a:xfrm rot="5400000">
              <a:off x="-303177" y="3748857"/>
              <a:ext cx="1323848" cy="358724"/>
              <a:chOff x="3111721" y="3719070"/>
              <a:chExt cx="2418429" cy="764055"/>
            </a:xfrm>
          </p:grpSpPr>
          <p:sp>
            <p:nvSpPr>
              <p:cNvPr id="990" name="Google Shape;990;p11"/>
              <p:cNvSpPr/>
              <p:nvPr/>
            </p:nvSpPr>
            <p:spPr>
              <a:xfrm>
                <a:off x="3141325" y="3938825"/>
                <a:ext cx="2388825" cy="544300"/>
              </a:xfrm>
              <a:custGeom>
                <a:avLst/>
                <a:gdLst/>
                <a:ahLst/>
                <a:cxnLst/>
                <a:rect l="l" t="t" r="r" b="b"/>
                <a:pathLst>
                  <a:path w="95553" h="21772" extrusionOk="0">
                    <a:moveTo>
                      <a:pt x="0" y="21772"/>
                    </a:moveTo>
                    <a:lnTo>
                      <a:pt x="20260" y="605"/>
                    </a:lnTo>
                    <a:lnTo>
                      <a:pt x="38705" y="21469"/>
                    </a:lnTo>
                    <a:lnTo>
                      <a:pt x="56698" y="432"/>
                    </a:lnTo>
                    <a:lnTo>
                      <a:pt x="74084" y="21772"/>
                    </a:lnTo>
                    <a:lnTo>
                      <a:pt x="95553" y="0"/>
                    </a:lnTo>
                  </a:path>
                </a:pathLst>
              </a:custGeom>
              <a:noFill/>
              <a:ln w="152400" cap="flat" cmpd="sng">
                <a:solidFill>
                  <a:schemeClr val="dk1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sp>
          <p:sp>
            <p:nvSpPr>
              <p:cNvPr id="991" name="Google Shape;991;p11"/>
              <p:cNvSpPr/>
              <p:nvPr/>
            </p:nvSpPr>
            <p:spPr>
              <a:xfrm>
                <a:off x="3111721" y="3719070"/>
                <a:ext cx="2388825" cy="544300"/>
              </a:xfrm>
              <a:custGeom>
                <a:avLst/>
                <a:gdLst/>
                <a:ahLst/>
                <a:cxnLst/>
                <a:rect l="l" t="t" r="r" b="b"/>
                <a:pathLst>
                  <a:path w="95553" h="21772" extrusionOk="0">
                    <a:moveTo>
                      <a:pt x="0" y="21772"/>
                    </a:moveTo>
                    <a:lnTo>
                      <a:pt x="20260" y="605"/>
                    </a:lnTo>
                    <a:lnTo>
                      <a:pt x="38705" y="21469"/>
                    </a:lnTo>
                    <a:lnTo>
                      <a:pt x="56698" y="432"/>
                    </a:lnTo>
                    <a:lnTo>
                      <a:pt x="74084" y="21772"/>
                    </a:lnTo>
                    <a:lnTo>
                      <a:pt x="95553" y="0"/>
                    </a:lnTo>
                  </a:path>
                </a:pathLst>
              </a:custGeom>
              <a:noFill/>
              <a:ln w="152400" cap="flat" cmpd="sng">
                <a:solidFill>
                  <a:schemeClr val="accent1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sp>
        </p:grpSp>
        <p:grpSp>
          <p:nvGrpSpPr>
            <p:cNvPr id="992" name="Google Shape;992;p11"/>
            <p:cNvGrpSpPr/>
            <p:nvPr/>
          </p:nvGrpSpPr>
          <p:grpSpPr>
            <a:xfrm rot="-2700000">
              <a:off x="8229195" y="186029"/>
              <a:ext cx="191648" cy="191638"/>
              <a:chOff x="5939341" y="4763875"/>
              <a:chExt cx="191650" cy="191640"/>
            </a:xfrm>
          </p:grpSpPr>
          <p:sp>
            <p:nvSpPr>
              <p:cNvPr id="993" name="Google Shape;993;p11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1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1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8" name="Google Shape;998;p13"/>
          <p:cNvGrpSpPr/>
          <p:nvPr/>
        </p:nvGrpSpPr>
        <p:grpSpPr>
          <a:xfrm>
            <a:off x="-472357" y="-911400"/>
            <a:ext cx="10998082" cy="6084130"/>
            <a:chOff x="-472357" y="-911400"/>
            <a:chExt cx="10998082" cy="6084130"/>
          </a:xfrm>
        </p:grpSpPr>
        <p:sp>
          <p:nvSpPr>
            <p:cNvPr id="999" name="Google Shape;999;p13"/>
            <p:cNvSpPr/>
            <p:nvPr/>
          </p:nvSpPr>
          <p:spPr>
            <a:xfrm rot="5400000">
              <a:off x="4804677" y="4358331"/>
              <a:ext cx="237300" cy="939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dist="85725" dir="30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8401325" y="4704475"/>
              <a:ext cx="346500" cy="346500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501377" y="4655031"/>
              <a:ext cx="505200" cy="3465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 rot="9879501">
              <a:off x="4116811" y="4566176"/>
              <a:ext cx="191629" cy="19162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3"/>
            <p:cNvSpPr/>
            <p:nvPr/>
          </p:nvSpPr>
          <p:spPr>
            <a:xfrm rot="-3063739">
              <a:off x="1180009" y="4946386"/>
              <a:ext cx="405744" cy="84287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3"/>
            <p:cNvSpPr/>
            <p:nvPr/>
          </p:nvSpPr>
          <p:spPr>
            <a:xfrm rot="2520177">
              <a:off x="7788846" y="4759360"/>
              <a:ext cx="405727" cy="84334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3"/>
            <p:cNvSpPr/>
            <p:nvPr/>
          </p:nvSpPr>
          <p:spPr>
            <a:xfrm rot="6900707">
              <a:off x="8939825" y="2112931"/>
              <a:ext cx="405861" cy="8442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3"/>
            <p:cNvSpPr/>
            <p:nvPr/>
          </p:nvSpPr>
          <p:spPr>
            <a:xfrm rot="1635936">
              <a:off x="-227607" y="1960551"/>
              <a:ext cx="406011" cy="84396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3"/>
            <p:cNvSpPr/>
            <p:nvPr/>
          </p:nvSpPr>
          <p:spPr>
            <a:xfrm rot="-3741349">
              <a:off x="932169" y="-62114"/>
              <a:ext cx="406053" cy="84407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3"/>
            <p:cNvSpPr/>
            <p:nvPr/>
          </p:nvSpPr>
          <p:spPr>
            <a:xfrm rot="1235444">
              <a:off x="7469326" y="344178"/>
              <a:ext cx="406039" cy="84305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9" name="Google Shape;1009;p13"/>
            <p:cNvGrpSpPr/>
            <p:nvPr/>
          </p:nvGrpSpPr>
          <p:grpSpPr>
            <a:xfrm>
              <a:off x="8530125" y="-911400"/>
              <a:ext cx="1995600" cy="1995600"/>
              <a:chOff x="8149125" y="-378000"/>
              <a:chExt cx="1995600" cy="1995600"/>
            </a:xfrm>
          </p:grpSpPr>
          <p:sp>
            <p:nvSpPr>
              <p:cNvPr id="1010" name="Google Shape;1010;p13"/>
              <p:cNvSpPr/>
              <p:nvPr/>
            </p:nvSpPr>
            <p:spPr>
              <a:xfrm>
                <a:off x="8149125" y="-378000"/>
                <a:ext cx="1995600" cy="1995600"/>
              </a:xfrm>
              <a:prstGeom prst="donut">
                <a:avLst>
                  <a:gd name="adj" fmla="val 25000"/>
                </a:avLst>
              </a:prstGeom>
              <a:solidFill>
                <a:schemeClr val="lt2"/>
              </a:solidFill>
              <a:ln>
                <a:noFill/>
              </a:ln>
              <a:effectLst>
                <a:outerShdw dist="85725" dir="87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8806891" y="14203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8784216" y="12238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9086616" y="13221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8549891" y="12313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8587666" y="9668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3"/>
              <p:cNvSpPr/>
              <p:nvPr/>
            </p:nvSpPr>
            <p:spPr>
              <a:xfrm>
                <a:off x="8323116" y="85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3"/>
              <p:cNvSpPr/>
              <p:nvPr/>
            </p:nvSpPr>
            <p:spPr>
              <a:xfrm>
                <a:off x="8481841" y="6191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8277716" y="6417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8391116" y="3552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8580116" y="1882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8421366" y="10121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9494816" y="12389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9245366" y="13901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9252916" y="11935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8496966" y="-3101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8746416" y="-7563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13"/>
              <p:cNvSpPr/>
              <p:nvPr/>
            </p:nvSpPr>
            <p:spPr>
              <a:xfrm>
                <a:off x="9124416" y="-9903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3"/>
              <p:cNvSpPr/>
              <p:nvPr/>
            </p:nvSpPr>
            <p:spPr>
              <a:xfrm>
                <a:off x="8927841" y="-24196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3"/>
              <p:cNvSpPr/>
              <p:nvPr/>
            </p:nvSpPr>
            <p:spPr>
              <a:xfrm>
                <a:off x="9305841" y="-26536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9464591" y="370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9729166" y="2108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9653591" y="-8393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9585541" y="10348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9751841" y="8156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9759391" y="5661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9683816" y="12238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9889416" y="9668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9955966" y="6266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3"/>
              <p:cNvSpPr/>
              <p:nvPr/>
            </p:nvSpPr>
            <p:spPr>
              <a:xfrm>
                <a:off x="9903041" y="3545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3"/>
              <p:cNvSpPr/>
              <p:nvPr/>
            </p:nvSpPr>
            <p:spPr>
              <a:xfrm>
                <a:off x="9797216" y="672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9441891" y="13976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8980766" y="12087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9086616" y="14582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4" name="Google Shape;1044;p13"/>
            <p:cNvGrpSpPr/>
            <p:nvPr/>
          </p:nvGrpSpPr>
          <p:grpSpPr>
            <a:xfrm>
              <a:off x="-472357" y="-485981"/>
              <a:ext cx="1226450" cy="1830175"/>
              <a:chOff x="-396157" y="-409781"/>
              <a:chExt cx="1226450" cy="1830175"/>
            </a:xfrm>
          </p:grpSpPr>
          <p:sp>
            <p:nvSpPr>
              <p:cNvPr id="1045" name="Google Shape;1045;p13"/>
              <p:cNvSpPr/>
              <p:nvPr/>
            </p:nvSpPr>
            <p:spPr>
              <a:xfrm>
                <a:off x="-396157" y="-409781"/>
                <a:ext cx="1226450" cy="1830175"/>
              </a:xfrm>
              <a:custGeom>
                <a:avLst/>
                <a:gdLst/>
                <a:ahLst/>
                <a:cxnLst/>
                <a:rect l="l" t="t" r="r" b="b"/>
                <a:pathLst>
                  <a:path w="49058" h="73207" extrusionOk="0">
                    <a:moveTo>
                      <a:pt x="1332" y="65981"/>
                    </a:moveTo>
                    <a:cubicBezTo>
                      <a:pt x="4658" y="74750"/>
                      <a:pt x="17862" y="73642"/>
                      <a:pt x="24313" y="72029"/>
                    </a:cubicBezTo>
                    <a:cubicBezTo>
                      <a:pt x="30764" y="70416"/>
                      <a:pt x="37214" y="63159"/>
                      <a:pt x="40036" y="56305"/>
                    </a:cubicBezTo>
                    <a:cubicBezTo>
                      <a:pt x="42858" y="49451"/>
                      <a:pt x="39835" y="38061"/>
                      <a:pt x="41246" y="30905"/>
                    </a:cubicBezTo>
                    <a:cubicBezTo>
                      <a:pt x="42657" y="23749"/>
                      <a:pt x="47999" y="18205"/>
                      <a:pt x="48503" y="13367"/>
                    </a:cubicBezTo>
                    <a:cubicBezTo>
                      <a:pt x="49007" y="8529"/>
                      <a:pt x="49713" y="3792"/>
                      <a:pt x="44270" y="1877"/>
                    </a:cubicBezTo>
                    <a:cubicBezTo>
                      <a:pt x="38827" y="-38"/>
                      <a:pt x="22498" y="-1046"/>
                      <a:pt x="15846" y="1877"/>
                    </a:cubicBezTo>
                    <a:cubicBezTo>
                      <a:pt x="9194" y="4800"/>
                      <a:pt x="6775" y="8731"/>
                      <a:pt x="4356" y="19415"/>
                    </a:cubicBezTo>
                    <a:cubicBezTo>
                      <a:pt x="1937" y="30099"/>
                      <a:pt x="-1994" y="57212"/>
                      <a:pt x="1332" y="6598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1046" name="Google Shape;1046;p13"/>
              <p:cNvSpPr/>
              <p:nvPr/>
            </p:nvSpPr>
            <p:spPr>
              <a:xfrm rot="3067095" flipH="1">
                <a:off x="176163" y="1097800"/>
                <a:ext cx="157237" cy="61892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 rot="262414" flipH="1">
                <a:off x="-84414" y="850034"/>
                <a:ext cx="157358" cy="6198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 rot="8824066" flipH="1">
                <a:off x="255490" y="737170"/>
                <a:ext cx="157271" cy="62242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 rot="5137586" flipH="1">
                <a:off x="-24464" y="533427"/>
                <a:ext cx="157358" cy="61964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3"/>
              <p:cNvSpPr/>
              <p:nvPr/>
            </p:nvSpPr>
            <p:spPr>
              <a:xfrm rot="-1045937" flipH="1">
                <a:off x="326894" y="474327"/>
                <a:ext cx="157221" cy="62155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13"/>
              <p:cNvSpPr/>
              <p:nvPr/>
            </p:nvSpPr>
            <p:spPr>
              <a:xfrm rot="-8938799" flipH="1">
                <a:off x="564311" y="-52513"/>
                <a:ext cx="157179" cy="62305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13"/>
              <p:cNvSpPr/>
              <p:nvPr/>
            </p:nvSpPr>
            <p:spPr>
              <a:xfrm rot="8824066" flipH="1">
                <a:off x="47860" y="180238"/>
                <a:ext cx="157271" cy="62242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3"/>
              <p:cNvSpPr/>
              <p:nvPr/>
            </p:nvSpPr>
            <p:spPr>
              <a:xfrm rot="-6844403" flipH="1">
                <a:off x="401292" y="195961"/>
                <a:ext cx="157389" cy="62048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3"/>
              <p:cNvSpPr/>
              <p:nvPr/>
            </p:nvSpPr>
            <p:spPr>
              <a:xfrm rot="3476895" flipH="1">
                <a:off x="401445" y="918762"/>
                <a:ext cx="157155" cy="62264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3"/>
              <p:cNvSpPr/>
              <p:nvPr/>
            </p:nvSpPr>
            <p:spPr>
              <a:xfrm rot="3409500" flipH="1">
                <a:off x="116375" y="-88001"/>
                <a:ext cx="157347" cy="62155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3"/>
              <p:cNvSpPr/>
              <p:nvPr/>
            </p:nvSpPr>
            <p:spPr>
              <a:xfrm rot="-2435366" flipH="1">
                <a:off x="-84326" y="1160553"/>
                <a:ext cx="157231" cy="62541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3"/>
              <p:cNvSpPr/>
              <p:nvPr/>
            </p:nvSpPr>
            <p:spPr>
              <a:xfrm rot="2704639" flipH="1">
                <a:off x="335169" y="-175061"/>
                <a:ext cx="157190" cy="62367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3"/>
              <p:cNvSpPr/>
              <p:nvPr/>
            </p:nvSpPr>
            <p:spPr>
              <a:xfrm rot="8824066" flipH="1">
                <a:off x="-163790" y="-23887"/>
                <a:ext cx="157271" cy="62242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3"/>
              <p:cNvSpPr/>
              <p:nvPr/>
            </p:nvSpPr>
            <p:spPr>
              <a:xfrm rot="5137586" flipH="1">
                <a:off x="-213439" y="525852"/>
                <a:ext cx="157358" cy="61964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3"/>
              <p:cNvSpPr/>
              <p:nvPr/>
            </p:nvSpPr>
            <p:spPr>
              <a:xfrm rot="-8938799" flipH="1">
                <a:off x="-297489" y="952887"/>
                <a:ext cx="157179" cy="62305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1" name="Google Shape;1061;p13"/>
            <p:cNvGrpSpPr/>
            <p:nvPr/>
          </p:nvGrpSpPr>
          <p:grpSpPr>
            <a:xfrm rot="-2700000">
              <a:off x="8863720" y="4555491"/>
              <a:ext cx="191648" cy="191638"/>
              <a:chOff x="5939341" y="4763875"/>
              <a:chExt cx="191650" cy="191640"/>
            </a:xfrm>
          </p:grpSpPr>
          <p:sp>
            <p:nvSpPr>
              <p:cNvPr id="1062" name="Google Shape;1062;p13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3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3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5" name="Google Shape;1065;p13"/>
            <p:cNvGrpSpPr/>
            <p:nvPr/>
          </p:nvGrpSpPr>
          <p:grpSpPr>
            <a:xfrm rot="3414734">
              <a:off x="163541" y="4878810"/>
              <a:ext cx="191642" cy="191632"/>
              <a:chOff x="5939341" y="4763875"/>
              <a:chExt cx="191650" cy="191640"/>
            </a:xfrm>
          </p:grpSpPr>
          <p:sp>
            <p:nvSpPr>
              <p:cNvPr id="1066" name="Google Shape;1066;p13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3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3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9" name="Google Shape;1069;p13"/>
            <p:cNvGrpSpPr/>
            <p:nvPr/>
          </p:nvGrpSpPr>
          <p:grpSpPr>
            <a:xfrm rot="-570904">
              <a:off x="265930" y="1255101"/>
              <a:ext cx="191642" cy="191632"/>
              <a:chOff x="5939341" y="4763875"/>
              <a:chExt cx="191650" cy="191640"/>
            </a:xfrm>
          </p:grpSpPr>
          <p:sp>
            <p:nvSpPr>
              <p:cNvPr id="1070" name="Google Shape;1070;p13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3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3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3" name="Google Shape;1073;p13"/>
            <p:cNvSpPr/>
            <p:nvPr/>
          </p:nvSpPr>
          <p:spPr>
            <a:xfrm rot="2523768">
              <a:off x="-95899" y="4215227"/>
              <a:ext cx="405705" cy="84334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4" name="Google Shape;1074;p13"/>
          <p:cNvSpPr txBox="1">
            <a:spLocks noGrp="1"/>
          </p:cNvSpPr>
          <p:nvPr>
            <p:ph type="title"/>
          </p:nvPr>
        </p:nvSpPr>
        <p:spPr>
          <a:xfrm>
            <a:off x="1221600" y="2532375"/>
            <a:ext cx="32997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75" name="Google Shape;1075;p13"/>
          <p:cNvSpPr txBox="1">
            <a:spLocks noGrp="1"/>
          </p:cNvSpPr>
          <p:nvPr>
            <p:ph type="title" idx="2" hasCustomPrompt="1"/>
          </p:nvPr>
        </p:nvSpPr>
        <p:spPr>
          <a:xfrm>
            <a:off x="1221600" y="2058926"/>
            <a:ext cx="1146600" cy="61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6" name="Google Shape;1076;p13"/>
          <p:cNvSpPr txBox="1">
            <a:spLocks noGrp="1"/>
          </p:cNvSpPr>
          <p:nvPr>
            <p:ph type="title" idx="3"/>
          </p:nvPr>
        </p:nvSpPr>
        <p:spPr>
          <a:xfrm>
            <a:off x="4622700" y="2526750"/>
            <a:ext cx="32997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77" name="Google Shape;1077;p13"/>
          <p:cNvSpPr txBox="1">
            <a:spLocks noGrp="1"/>
          </p:cNvSpPr>
          <p:nvPr>
            <p:ph type="title" idx="4" hasCustomPrompt="1"/>
          </p:nvPr>
        </p:nvSpPr>
        <p:spPr>
          <a:xfrm>
            <a:off x="4622700" y="2058926"/>
            <a:ext cx="1146600" cy="61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8" name="Google Shape;1078;p13"/>
          <p:cNvSpPr txBox="1">
            <a:spLocks noGrp="1"/>
          </p:cNvSpPr>
          <p:nvPr>
            <p:ph type="title" idx="5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0" name="Google Shape;1080;p14"/>
          <p:cNvGrpSpPr/>
          <p:nvPr/>
        </p:nvGrpSpPr>
        <p:grpSpPr>
          <a:xfrm>
            <a:off x="-599675" y="-1"/>
            <a:ext cx="12060306" cy="5226789"/>
            <a:chOff x="-599675" y="-1"/>
            <a:chExt cx="12060306" cy="5226789"/>
          </a:xfrm>
        </p:grpSpPr>
        <p:grpSp>
          <p:nvGrpSpPr>
            <p:cNvPr id="1081" name="Google Shape;1081;p14"/>
            <p:cNvGrpSpPr/>
            <p:nvPr/>
          </p:nvGrpSpPr>
          <p:grpSpPr>
            <a:xfrm rot="-4738143">
              <a:off x="7741726" y="4039411"/>
              <a:ext cx="996863" cy="1036988"/>
              <a:chOff x="-87012" y="2672250"/>
              <a:chExt cx="1135350" cy="1181050"/>
            </a:xfrm>
          </p:grpSpPr>
          <p:sp>
            <p:nvSpPr>
              <p:cNvPr id="1082" name="Google Shape;1082;p14"/>
              <p:cNvSpPr/>
              <p:nvPr/>
            </p:nvSpPr>
            <p:spPr>
              <a:xfrm>
                <a:off x="-87012" y="2916100"/>
                <a:ext cx="937200" cy="93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14"/>
              <p:cNvSpPr/>
              <p:nvPr/>
            </p:nvSpPr>
            <p:spPr>
              <a:xfrm>
                <a:off x="111138" y="2672250"/>
                <a:ext cx="937200" cy="937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4" name="Google Shape;1084;p14"/>
            <p:cNvSpPr/>
            <p:nvPr/>
          </p:nvSpPr>
          <p:spPr>
            <a:xfrm rot="5400000">
              <a:off x="-405412" y="170425"/>
              <a:ext cx="1130400" cy="979200"/>
            </a:xfrm>
            <a:prstGeom prst="pie">
              <a:avLst>
                <a:gd name="adj1" fmla="val 10800078"/>
                <a:gd name="adj2" fmla="val 2158235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5" name="Google Shape;1085;p14"/>
            <p:cNvGrpSpPr/>
            <p:nvPr/>
          </p:nvGrpSpPr>
          <p:grpSpPr>
            <a:xfrm rot="-8100000">
              <a:off x="6639462" y="4914993"/>
              <a:ext cx="191648" cy="191638"/>
              <a:chOff x="5939341" y="4763875"/>
              <a:chExt cx="191650" cy="191640"/>
            </a:xfrm>
          </p:grpSpPr>
          <p:sp>
            <p:nvSpPr>
              <p:cNvPr id="1086" name="Google Shape;1086;p14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14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14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9" name="Google Shape;1089;p14"/>
            <p:cNvGrpSpPr/>
            <p:nvPr/>
          </p:nvGrpSpPr>
          <p:grpSpPr>
            <a:xfrm rot="-328816">
              <a:off x="8783710" y="4193067"/>
              <a:ext cx="191644" cy="191634"/>
              <a:chOff x="5939341" y="4763875"/>
              <a:chExt cx="191650" cy="191640"/>
            </a:xfrm>
          </p:grpSpPr>
          <p:sp>
            <p:nvSpPr>
              <p:cNvPr id="1090" name="Google Shape;1090;p14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14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14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3" name="Google Shape;1093;p14"/>
            <p:cNvGrpSpPr/>
            <p:nvPr/>
          </p:nvGrpSpPr>
          <p:grpSpPr>
            <a:xfrm rot="-6362343">
              <a:off x="6844680" y="117585"/>
              <a:ext cx="191655" cy="191645"/>
              <a:chOff x="5939341" y="4763875"/>
              <a:chExt cx="191650" cy="191640"/>
            </a:xfrm>
          </p:grpSpPr>
          <p:sp>
            <p:nvSpPr>
              <p:cNvPr id="1094" name="Google Shape;1094;p14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4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14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7" name="Google Shape;1097;p14"/>
            <p:cNvGrpSpPr/>
            <p:nvPr/>
          </p:nvGrpSpPr>
          <p:grpSpPr>
            <a:xfrm>
              <a:off x="-599675" y="4434875"/>
              <a:ext cx="1752900" cy="505200"/>
              <a:chOff x="-142475" y="4358675"/>
              <a:chExt cx="1752900" cy="505200"/>
            </a:xfrm>
          </p:grpSpPr>
          <p:sp>
            <p:nvSpPr>
              <p:cNvPr id="1098" name="Google Shape;1098;p14"/>
              <p:cNvSpPr/>
              <p:nvPr/>
            </p:nvSpPr>
            <p:spPr>
              <a:xfrm rot="5400000">
                <a:off x="481375" y="3734825"/>
                <a:ext cx="505200" cy="175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14"/>
              <p:cNvSpPr/>
              <p:nvPr/>
            </p:nvSpPr>
            <p:spPr>
              <a:xfrm rot="-1291012">
                <a:off x="1391659" y="4468033"/>
                <a:ext cx="157044" cy="6222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14"/>
              <p:cNvSpPr/>
              <p:nvPr/>
            </p:nvSpPr>
            <p:spPr>
              <a:xfrm rot="10800000">
                <a:off x="837575" y="4566626"/>
                <a:ext cx="157200" cy="621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14"/>
              <p:cNvSpPr/>
              <p:nvPr/>
            </p:nvSpPr>
            <p:spPr>
              <a:xfrm rot="5551085">
                <a:off x="-60476" y="4493703"/>
                <a:ext cx="157052" cy="6215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14"/>
              <p:cNvSpPr/>
              <p:nvPr/>
            </p:nvSpPr>
            <p:spPr>
              <a:xfrm rot="6905775">
                <a:off x="80884" y="4681898"/>
                <a:ext cx="157024" cy="62273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14"/>
              <p:cNvSpPr/>
              <p:nvPr/>
            </p:nvSpPr>
            <p:spPr>
              <a:xfrm rot="-9214904">
                <a:off x="176641" y="4493648"/>
                <a:ext cx="157107" cy="62253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14"/>
              <p:cNvSpPr/>
              <p:nvPr/>
            </p:nvSpPr>
            <p:spPr>
              <a:xfrm rot="2337028">
                <a:off x="341395" y="4686477"/>
                <a:ext cx="157004" cy="6208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14"/>
              <p:cNvSpPr/>
              <p:nvPr/>
            </p:nvSpPr>
            <p:spPr>
              <a:xfrm rot="-1047906">
                <a:off x="-102853" y="4701642"/>
                <a:ext cx="156935" cy="6224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14"/>
              <p:cNvSpPr/>
              <p:nvPr/>
            </p:nvSpPr>
            <p:spPr>
              <a:xfrm rot="-1696711">
                <a:off x="463178" y="4448208"/>
                <a:ext cx="157042" cy="6227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14"/>
              <p:cNvSpPr/>
              <p:nvPr/>
            </p:nvSpPr>
            <p:spPr>
              <a:xfrm rot="4918699">
                <a:off x="551854" y="4655560"/>
                <a:ext cx="156936" cy="62112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14"/>
              <p:cNvSpPr/>
              <p:nvPr/>
            </p:nvSpPr>
            <p:spPr>
              <a:xfrm rot="-6664138">
                <a:off x="655525" y="4467959"/>
                <a:ext cx="156888" cy="6239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 rot="-1291012">
                <a:off x="790809" y="4716608"/>
                <a:ext cx="157044" cy="6222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 rot="2346269">
                <a:off x="1010025" y="4474676"/>
                <a:ext cx="156959" cy="6226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 rot="7222943">
                <a:off x="1036339" y="4675023"/>
                <a:ext cx="157187" cy="6225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 rot="5748514">
                <a:off x="1202864" y="4625998"/>
                <a:ext cx="157107" cy="6212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 rot="-8556292">
                <a:off x="1410670" y="4701637"/>
                <a:ext cx="157087" cy="62282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 rot="9191406">
                <a:off x="1198903" y="4425586"/>
                <a:ext cx="156973" cy="6211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5" name="Google Shape;1115;p14"/>
            <p:cNvSpPr/>
            <p:nvPr/>
          </p:nvSpPr>
          <p:spPr>
            <a:xfrm rot="-8672170">
              <a:off x="159506" y="3705560"/>
              <a:ext cx="405902" cy="84326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4"/>
            <p:cNvSpPr/>
            <p:nvPr/>
          </p:nvSpPr>
          <p:spPr>
            <a:xfrm rot="5917624">
              <a:off x="1129443" y="265930"/>
              <a:ext cx="405994" cy="84346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4"/>
            <p:cNvSpPr/>
            <p:nvPr/>
          </p:nvSpPr>
          <p:spPr>
            <a:xfrm rot="1673440">
              <a:off x="5811769" y="265900"/>
              <a:ext cx="405955" cy="84407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4"/>
            <p:cNvSpPr/>
            <p:nvPr/>
          </p:nvSpPr>
          <p:spPr>
            <a:xfrm rot="8436381">
              <a:off x="7113894" y="265912"/>
              <a:ext cx="406054" cy="8439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4"/>
            <p:cNvSpPr/>
            <p:nvPr/>
          </p:nvSpPr>
          <p:spPr>
            <a:xfrm rot="-6516536">
              <a:off x="8695845" y="236297"/>
              <a:ext cx="406133" cy="84244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4"/>
            <p:cNvSpPr/>
            <p:nvPr/>
          </p:nvSpPr>
          <p:spPr>
            <a:xfrm rot="-1237821">
              <a:off x="8808507" y="3582560"/>
              <a:ext cx="406145" cy="84305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4"/>
            <p:cNvSpPr/>
            <p:nvPr/>
          </p:nvSpPr>
          <p:spPr>
            <a:xfrm rot="3567432">
              <a:off x="2523948" y="4797720"/>
              <a:ext cx="406154" cy="84328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4"/>
            <p:cNvSpPr/>
            <p:nvPr/>
          </p:nvSpPr>
          <p:spPr>
            <a:xfrm rot="-679592">
              <a:off x="5048046" y="4905480"/>
              <a:ext cx="406313" cy="84428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3" name="Google Shape;1123;p14"/>
            <p:cNvGrpSpPr/>
            <p:nvPr/>
          </p:nvGrpSpPr>
          <p:grpSpPr>
            <a:xfrm>
              <a:off x="7114452" y="-1"/>
              <a:ext cx="4346179" cy="2840172"/>
              <a:chOff x="6268615" y="146699"/>
              <a:chExt cx="4346179" cy="2840172"/>
            </a:xfrm>
          </p:grpSpPr>
          <p:sp>
            <p:nvSpPr>
              <p:cNvPr id="1124" name="Google Shape;1124;p14"/>
              <p:cNvSpPr/>
              <p:nvPr/>
            </p:nvSpPr>
            <p:spPr>
              <a:xfrm>
                <a:off x="6268615" y="146699"/>
                <a:ext cx="4346179" cy="2840172"/>
              </a:xfrm>
              <a:custGeom>
                <a:avLst/>
                <a:gdLst/>
                <a:ahLst/>
                <a:cxnLst/>
                <a:rect l="l" t="t" r="r" b="b"/>
                <a:pathLst>
                  <a:path w="121300" h="79268" extrusionOk="0">
                    <a:moveTo>
                      <a:pt x="117835" y="7389"/>
                    </a:moveTo>
                    <a:cubicBezTo>
                      <a:pt x="114462" y="-2210"/>
                      <a:pt x="104739" y="-27"/>
                      <a:pt x="98190" y="840"/>
                    </a:cubicBezTo>
                    <a:cubicBezTo>
                      <a:pt x="91642" y="1707"/>
                      <a:pt x="84299" y="8649"/>
                      <a:pt x="78544" y="12592"/>
                    </a:cubicBezTo>
                    <a:cubicBezTo>
                      <a:pt x="72789" y="16535"/>
                      <a:pt x="68523" y="23308"/>
                      <a:pt x="63661" y="24499"/>
                    </a:cubicBezTo>
                    <a:cubicBezTo>
                      <a:pt x="58799" y="25690"/>
                      <a:pt x="53938" y="23110"/>
                      <a:pt x="49374" y="19736"/>
                    </a:cubicBezTo>
                    <a:cubicBezTo>
                      <a:pt x="44810" y="16363"/>
                      <a:pt x="41437" y="7036"/>
                      <a:pt x="36277" y="4258"/>
                    </a:cubicBezTo>
                    <a:cubicBezTo>
                      <a:pt x="31118" y="1480"/>
                      <a:pt x="22287" y="1480"/>
                      <a:pt x="18417" y="3067"/>
                    </a:cubicBezTo>
                    <a:cubicBezTo>
                      <a:pt x="14548" y="4655"/>
                      <a:pt x="16037" y="10185"/>
                      <a:pt x="13060" y="13783"/>
                    </a:cubicBezTo>
                    <a:cubicBezTo>
                      <a:pt x="10084" y="17381"/>
                      <a:pt x="1848" y="20387"/>
                      <a:pt x="558" y="24653"/>
                    </a:cubicBezTo>
                    <a:cubicBezTo>
                      <a:pt x="-732" y="28920"/>
                      <a:pt x="-38" y="35737"/>
                      <a:pt x="5320" y="39382"/>
                    </a:cubicBezTo>
                    <a:cubicBezTo>
                      <a:pt x="10678" y="43027"/>
                      <a:pt x="23875" y="43449"/>
                      <a:pt x="32705" y="46525"/>
                    </a:cubicBezTo>
                    <a:cubicBezTo>
                      <a:pt x="41536" y="49601"/>
                      <a:pt x="48977" y="52379"/>
                      <a:pt x="58303" y="57836"/>
                    </a:cubicBezTo>
                    <a:cubicBezTo>
                      <a:pt x="67630" y="63293"/>
                      <a:pt x="78643" y="79168"/>
                      <a:pt x="88664" y="79267"/>
                    </a:cubicBezTo>
                    <a:cubicBezTo>
                      <a:pt x="98685" y="79366"/>
                      <a:pt x="113568" y="70412"/>
                      <a:pt x="118430" y="58432"/>
                    </a:cubicBezTo>
                    <a:cubicBezTo>
                      <a:pt x="123292" y="46452"/>
                      <a:pt x="121208" y="16988"/>
                      <a:pt x="117835" y="73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125" name="Google Shape;1125;p14"/>
              <p:cNvSpPr/>
              <p:nvPr/>
            </p:nvSpPr>
            <p:spPr>
              <a:xfrm rot="5748514">
                <a:off x="6468864" y="1228198"/>
                <a:ext cx="157107" cy="6212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14"/>
              <p:cNvSpPr/>
              <p:nvPr/>
            </p:nvSpPr>
            <p:spPr>
              <a:xfrm rot="10273236">
                <a:off x="6624938" y="908120"/>
                <a:ext cx="157242" cy="62245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14"/>
              <p:cNvSpPr/>
              <p:nvPr/>
            </p:nvSpPr>
            <p:spPr>
              <a:xfrm rot="1332457">
                <a:off x="7056602" y="461587"/>
                <a:ext cx="157158" cy="62172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14"/>
              <p:cNvSpPr/>
              <p:nvPr/>
            </p:nvSpPr>
            <p:spPr>
              <a:xfrm rot="1332457">
                <a:off x="7026852" y="1473612"/>
                <a:ext cx="157158" cy="62172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14"/>
              <p:cNvSpPr/>
              <p:nvPr/>
            </p:nvSpPr>
            <p:spPr>
              <a:xfrm rot="1332457">
                <a:off x="7875177" y="1235487"/>
                <a:ext cx="157158" cy="62172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14"/>
              <p:cNvSpPr/>
              <p:nvPr/>
            </p:nvSpPr>
            <p:spPr>
              <a:xfrm rot="5748514">
                <a:off x="7778539" y="1622573"/>
                <a:ext cx="157107" cy="6212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14"/>
              <p:cNvSpPr/>
              <p:nvPr/>
            </p:nvSpPr>
            <p:spPr>
              <a:xfrm rot="5748514">
                <a:off x="7503214" y="595673"/>
                <a:ext cx="157107" cy="6212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14"/>
              <p:cNvSpPr/>
              <p:nvPr/>
            </p:nvSpPr>
            <p:spPr>
              <a:xfrm rot="5748514">
                <a:off x="8643364" y="2146573"/>
                <a:ext cx="157107" cy="6212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 rot="5748514">
                <a:off x="8783139" y="1131473"/>
                <a:ext cx="157107" cy="6212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 rot="883610">
                <a:off x="7071587" y="1094190"/>
                <a:ext cx="156956" cy="62071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 rot="883610">
                <a:off x="8239887" y="1875540"/>
                <a:ext cx="156956" cy="62071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 rot="883610">
                <a:off x="9065887" y="870965"/>
                <a:ext cx="156956" cy="62071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 rot="883610">
                <a:off x="9311462" y="2515515"/>
                <a:ext cx="156956" cy="62071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 rot="5748514">
                <a:off x="9638914" y="707298"/>
                <a:ext cx="157107" cy="6212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 rot="1332457">
                <a:off x="9929002" y="1786162"/>
                <a:ext cx="157158" cy="62172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 rot="4772902">
                <a:off x="6930114" y="714688"/>
                <a:ext cx="157107" cy="6219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 rot="4772902">
                <a:off x="7443564" y="1577888"/>
                <a:ext cx="157107" cy="6219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 rot="4772902">
                <a:off x="9132764" y="1220713"/>
                <a:ext cx="157107" cy="6219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 rot="4772902">
                <a:off x="9475064" y="491438"/>
                <a:ext cx="157107" cy="6219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 rot="4772902">
                <a:off x="9720639" y="2545263"/>
                <a:ext cx="157107" cy="6219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14"/>
              <p:cNvSpPr/>
              <p:nvPr/>
            </p:nvSpPr>
            <p:spPr>
              <a:xfrm rot="4772902">
                <a:off x="10241539" y="1309988"/>
                <a:ext cx="157107" cy="6219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14"/>
              <p:cNvSpPr/>
              <p:nvPr/>
            </p:nvSpPr>
            <p:spPr>
              <a:xfrm rot="7914357">
                <a:off x="9988435" y="826365"/>
                <a:ext cx="157207" cy="62236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 rot="-315228">
                <a:off x="9891636" y="372400"/>
                <a:ext cx="157261" cy="6233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 rot="7914357">
                <a:off x="7614610" y="945440"/>
                <a:ext cx="157207" cy="62236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 rot="-315228">
                <a:off x="8105711" y="1600225"/>
                <a:ext cx="157261" cy="6233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14"/>
              <p:cNvSpPr/>
              <p:nvPr/>
            </p:nvSpPr>
            <p:spPr>
              <a:xfrm rot="-2964634">
                <a:off x="7435969" y="1213379"/>
                <a:ext cx="157231" cy="6231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14"/>
              <p:cNvSpPr/>
              <p:nvPr/>
            </p:nvSpPr>
            <p:spPr>
              <a:xfrm rot="-6269243">
                <a:off x="7272288" y="804201"/>
                <a:ext cx="157095" cy="62211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14"/>
              <p:cNvSpPr/>
              <p:nvPr/>
            </p:nvSpPr>
            <p:spPr>
              <a:xfrm rot="-6269243">
                <a:off x="6721613" y="1429276"/>
                <a:ext cx="157095" cy="62211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14"/>
              <p:cNvSpPr/>
              <p:nvPr/>
            </p:nvSpPr>
            <p:spPr>
              <a:xfrm rot="1467723">
                <a:off x="6743958" y="1086688"/>
                <a:ext cx="157212" cy="6229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14"/>
              <p:cNvSpPr/>
              <p:nvPr/>
            </p:nvSpPr>
            <p:spPr>
              <a:xfrm rot="3183871">
                <a:off x="8291956" y="1235581"/>
                <a:ext cx="157260" cy="62101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14"/>
              <p:cNvSpPr/>
              <p:nvPr/>
            </p:nvSpPr>
            <p:spPr>
              <a:xfrm rot="5531399">
                <a:off x="7971972" y="1049449"/>
                <a:ext cx="157015" cy="62135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14"/>
              <p:cNvSpPr/>
              <p:nvPr/>
            </p:nvSpPr>
            <p:spPr>
              <a:xfrm rot="10609574">
                <a:off x="8589668" y="1592826"/>
                <a:ext cx="157141" cy="6218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14"/>
              <p:cNvSpPr/>
              <p:nvPr/>
            </p:nvSpPr>
            <p:spPr>
              <a:xfrm rot="883610">
                <a:off x="8909637" y="1882990"/>
                <a:ext cx="156956" cy="62071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14"/>
              <p:cNvSpPr/>
              <p:nvPr/>
            </p:nvSpPr>
            <p:spPr>
              <a:xfrm rot="7872391">
                <a:off x="8948679" y="2382853"/>
                <a:ext cx="157110" cy="6206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14"/>
              <p:cNvSpPr/>
              <p:nvPr/>
            </p:nvSpPr>
            <p:spPr>
              <a:xfrm rot="7872391">
                <a:off x="9171929" y="1690803"/>
                <a:ext cx="157110" cy="6206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4"/>
              <p:cNvSpPr/>
              <p:nvPr/>
            </p:nvSpPr>
            <p:spPr>
              <a:xfrm rot="4772902">
                <a:off x="9437864" y="2121113"/>
                <a:ext cx="157107" cy="6219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14"/>
              <p:cNvSpPr/>
              <p:nvPr/>
            </p:nvSpPr>
            <p:spPr>
              <a:xfrm rot="1332457">
                <a:off x="10018302" y="2418687"/>
                <a:ext cx="157158" cy="62172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14"/>
              <p:cNvSpPr/>
              <p:nvPr/>
            </p:nvSpPr>
            <p:spPr>
              <a:xfrm rot="4772902">
                <a:off x="9504839" y="1347188"/>
                <a:ext cx="157107" cy="6219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14"/>
              <p:cNvSpPr/>
              <p:nvPr/>
            </p:nvSpPr>
            <p:spPr>
              <a:xfrm rot="5748514">
                <a:off x="9743089" y="1109123"/>
                <a:ext cx="157107" cy="6212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14"/>
              <p:cNvSpPr/>
              <p:nvPr/>
            </p:nvSpPr>
            <p:spPr>
              <a:xfrm rot="-315228">
                <a:off x="10278586" y="1912775"/>
                <a:ext cx="157261" cy="6233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5" name="Google Shape;1165;p14"/>
            <p:cNvSpPr/>
            <p:nvPr/>
          </p:nvSpPr>
          <p:spPr>
            <a:xfrm rot="2700000">
              <a:off x="1225013" y="4808376"/>
              <a:ext cx="346624" cy="346624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4"/>
            <p:cNvSpPr/>
            <p:nvPr/>
          </p:nvSpPr>
          <p:spPr>
            <a:xfrm rot="4259867">
              <a:off x="7232958" y="4762586"/>
              <a:ext cx="191643" cy="19164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4"/>
            <p:cNvSpPr/>
            <p:nvPr/>
          </p:nvSpPr>
          <p:spPr>
            <a:xfrm>
              <a:off x="3755675" y="58650"/>
              <a:ext cx="505200" cy="3465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dist="123825" dir="93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8" name="Google Shape;1168;p14"/>
          <p:cNvSpPr txBox="1">
            <a:spLocks noGrp="1"/>
          </p:cNvSpPr>
          <p:nvPr>
            <p:ph type="title" hasCustomPrompt="1"/>
          </p:nvPr>
        </p:nvSpPr>
        <p:spPr>
          <a:xfrm>
            <a:off x="1142613" y="1497975"/>
            <a:ext cx="1214700" cy="9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Franklin Black"/>
              <a:buNone/>
              <a:defRPr sz="60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69" name="Google Shape;1169;p14"/>
          <p:cNvSpPr txBox="1">
            <a:spLocks noGrp="1"/>
          </p:cNvSpPr>
          <p:nvPr>
            <p:ph type="title" idx="2"/>
          </p:nvPr>
        </p:nvSpPr>
        <p:spPr>
          <a:xfrm>
            <a:off x="1142613" y="2258925"/>
            <a:ext cx="4905600" cy="13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15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72" name="Google Shape;1172;p15"/>
          <p:cNvGrpSpPr/>
          <p:nvPr/>
        </p:nvGrpSpPr>
        <p:grpSpPr>
          <a:xfrm>
            <a:off x="-1187025" y="-124150"/>
            <a:ext cx="10645664" cy="6421800"/>
            <a:chOff x="-1187025" y="-124150"/>
            <a:chExt cx="10645664" cy="6421800"/>
          </a:xfrm>
        </p:grpSpPr>
        <p:grpSp>
          <p:nvGrpSpPr>
            <p:cNvPr id="1173" name="Google Shape;1173;p15"/>
            <p:cNvGrpSpPr/>
            <p:nvPr/>
          </p:nvGrpSpPr>
          <p:grpSpPr>
            <a:xfrm flipH="1">
              <a:off x="808586" y="4668907"/>
              <a:ext cx="1323848" cy="358724"/>
              <a:chOff x="3111721" y="3719070"/>
              <a:chExt cx="2418429" cy="764055"/>
            </a:xfrm>
          </p:grpSpPr>
          <p:sp>
            <p:nvSpPr>
              <p:cNvPr id="1174" name="Google Shape;1174;p15"/>
              <p:cNvSpPr/>
              <p:nvPr/>
            </p:nvSpPr>
            <p:spPr>
              <a:xfrm>
                <a:off x="3141325" y="3938825"/>
                <a:ext cx="2388825" cy="544300"/>
              </a:xfrm>
              <a:custGeom>
                <a:avLst/>
                <a:gdLst/>
                <a:ahLst/>
                <a:cxnLst/>
                <a:rect l="l" t="t" r="r" b="b"/>
                <a:pathLst>
                  <a:path w="95553" h="21772" extrusionOk="0">
                    <a:moveTo>
                      <a:pt x="0" y="21772"/>
                    </a:moveTo>
                    <a:lnTo>
                      <a:pt x="20260" y="605"/>
                    </a:lnTo>
                    <a:lnTo>
                      <a:pt x="38705" y="21469"/>
                    </a:lnTo>
                    <a:lnTo>
                      <a:pt x="56698" y="432"/>
                    </a:lnTo>
                    <a:lnTo>
                      <a:pt x="74084" y="21772"/>
                    </a:lnTo>
                    <a:lnTo>
                      <a:pt x="95553" y="0"/>
                    </a:lnTo>
                  </a:path>
                </a:pathLst>
              </a:custGeom>
              <a:noFill/>
              <a:ln w="152400" cap="flat" cmpd="sng">
                <a:solidFill>
                  <a:schemeClr val="dk1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sp>
          <p:sp>
            <p:nvSpPr>
              <p:cNvPr id="1175" name="Google Shape;1175;p15"/>
              <p:cNvSpPr/>
              <p:nvPr/>
            </p:nvSpPr>
            <p:spPr>
              <a:xfrm>
                <a:off x="3111721" y="3719070"/>
                <a:ext cx="2388825" cy="544300"/>
              </a:xfrm>
              <a:custGeom>
                <a:avLst/>
                <a:gdLst/>
                <a:ahLst/>
                <a:cxnLst/>
                <a:rect l="l" t="t" r="r" b="b"/>
                <a:pathLst>
                  <a:path w="95553" h="21772" extrusionOk="0">
                    <a:moveTo>
                      <a:pt x="0" y="21772"/>
                    </a:moveTo>
                    <a:lnTo>
                      <a:pt x="20260" y="605"/>
                    </a:lnTo>
                    <a:lnTo>
                      <a:pt x="38705" y="21469"/>
                    </a:lnTo>
                    <a:lnTo>
                      <a:pt x="56698" y="432"/>
                    </a:lnTo>
                    <a:lnTo>
                      <a:pt x="74084" y="21772"/>
                    </a:lnTo>
                    <a:lnTo>
                      <a:pt x="95553" y="0"/>
                    </a:lnTo>
                  </a:path>
                </a:pathLst>
              </a:custGeom>
              <a:noFill/>
              <a:ln w="152400" cap="flat" cmpd="sng">
                <a:solidFill>
                  <a:schemeClr val="accent1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sp>
        </p:grpSp>
        <p:sp>
          <p:nvSpPr>
            <p:cNvPr id="1176" name="Google Shape;1176;p15"/>
            <p:cNvSpPr/>
            <p:nvPr/>
          </p:nvSpPr>
          <p:spPr>
            <a:xfrm>
              <a:off x="213600" y="3843500"/>
              <a:ext cx="505200" cy="3465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7" name="Google Shape;1177;p15"/>
            <p:cNvGrpSpPr/>
            <p:nvPr/>
          </p:nvGrpSpPr>
          <p:grpSpPr>
            <a:xfrm>
              <a:off x="-1187025" y="4302050"/>
              <a:ext cx="1995600" cy="1995600"/>
              <a:chOff x="8149125" y="-378000"/>
              <a:chExt cx="1995600" cy="1995600"/>
            </a:xfrm>
          </p:grpSpPr>
          <p:sp>
            <p:nvSpPr>
              <p:cNvPr id="1178" name="Google Shape;1178;p15"/>
              <p:cNvSpPr/>
              <p:nvPr/>
            </p:nvSpPr>
            <p:spPr>
              <a:xfrm>
                <a:off x="8149125" y="-378000"/>
                <a:ext cx="1995600" cy="1995600"/>
              </a:xfrm>
              <a:prstGeom prst="donut">
                <a:avLst>
                  <a:gd name="adj" fmla="val 2500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dist="85725" dir="87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15"/>
              <p:cNvSpPr/>
              <p:nvPr/>
            </p:nvSpPr>
            <p:spPr>
              <a:xfrm>
                <a:off x="8806891" y="14203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15"/>
              <p:cNvSpPr/>
              <p:nvPr/>
            </p:nvSpPr>
            <p:spPr>
              <a:xfrm>
                <a:off x="8784216" y="12238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15"/>
              <p:cNvSpPr/>
              <p:nvPr/>
            </p:nvSpPr>
            <p:spPr>
              <a:xfrm>
                <a:off x="9086616" y="13221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15"/>
              <p:cNvSpPr/>
              <p:nvPr/>
            </p:nvSpPr>
            <p:spPr>
              <a:xfrm>
                <a:off x="8549891" y="12313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15"/>
              <p:cNvSpPr/>
              <p:nvPr/>
            </p:nvSpPr>
            <p:spPr>
              <a:xfrm>
                <a:off x="8587666" y="9668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15"/>
              <p:cNvSpPr/>
              <p:nvPr/>
            </p:nvSpPr>
            <p:spPr>
              <a:xfrm>
                <a:off x="8323116" y="85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15"/>
              <p:cNvSpPr/>
              <p:nvPr/>
            </p:nvSpPr>
            <p:spPr>
              <a:xfrm>
                <a:off x="8481841" y="6191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15"/>
              <p:cNvSpPr/>
              <p:nvPr/>
            </p:nvSpPr>
            <p:spPr>
              <a:xfrm>
                <a:off x="8277716" y="6417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15"/>
              <p:cNvSpPr/>
              <p:nvPr/>
            </p:nvSpPr>
            <p:spPr>
              <a:xfrm>
                <a:off x="8391116" y="3552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15"/>
              <p:cNvSpPr/>
              <p:nvPr/>
            </p:nvSpPr>
            <p:spPr>
              <a:xfrm>
                <a:off x="8580116" y="1882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15"/>
              <p:cNvSpPr/>
              <p:nvPr/>
            </p:nvSpPr>
            <p:spPr>
              <a:xfrm>
                <a:off x="8421366" y="10121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5"/>
              <p:cNvSpPr/>
              <p:nvPr/>
            </p:nvSpPr>
            <p:spPr>
              <a:xfrm>
                <a:off x="9494816" y="12389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15"/>
              <p:cNvSpPr/>
              <p:nvPr/>
            </p:nvSpPr>
            <p:spPr>
              <a:xfrm>
                <a:off x="9245366" y="13901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15"/>
              <p:cNvSpPr/>
              <p:nvPr/>
            </p:nvSpPr>
            <p:spPr>
              <a:xfrm>
                <a:off x="9252916" y="11935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15"/>
              <p:cNvSpPr/>
              <p:nvPr/>
            </p:nvSpPr>
            <p:spPr>
              <a:xfrm>
                <a:off x="8496966" y="-3101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5"/>
              <p:cNvSpPr/>
              <p:nvPr/>
            </p:nvSpPr>
            <p:spPr>
              <a:xfrm>
                <a:off x="8746416" y="-7563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15"/>
              <p:cNvSpPr/>
              <p:nvPr/>
            </p:nvSpPr>
            <p:spPr>
              <a:xfrm>
                <a:off x="9124416" y="-9903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15"/>
              <p:cNvSpPr/>
              <p:nvPr/>
            </p:nvSpPr>
            <p:spPr>
              <a:xfrm>
                <a:off x="8927841" y="-24196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15"/>
              <p:cNvSpPr/>
              <p:nvPr/>
            </p:nvSpPr>
            <p:spPr>
              <a:xfrm>
                <a:off x="9305841" y="-26536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15"/>
              <p:cNvSpPr/>
              <p:nvPr/>
            </p:nvSpPr>
            <p:spPr>
              <a:xfrm>
                <a:off x="9464591" y="370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15"/>
              <p:cNvSpPr/>
              <p:nvPr/>
            </p:nvSpPr>
            <p:spPr>
              <a:xfrm>
                <a:off x="9729166" y="2108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15"/>
              <p:cNvSpPr/>
              <p:nvPr/>
            </p:nvSpPr>
            <p:spPr>
              <a:xfrm>
                <a:off x="9653591" y="-8393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15"/>
              <p:cNvSpPr/>
              <p:nvPr/>
            </p:nvSpPr>
            <p:spPr>
              <a:xfrm>
                <a:off x="9585541" y="10348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15"/>
              <p:cNvSpPr/>
              <p:nvPr/>
            </p:nvSpPr>
            <p:spPr>
              <a:xfrm>
                <a:off x="9751841" y="8156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15"/>
              <p:cNvSpPr/>
              <p:nvPr/>
            </p:nvSpPr>
            <p:spPr>
              <a:xfrm>
                <a:off x="9759391" y="5661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15"/>
              <p:cNvSpPr/>
              <p:nvPr/>
            </p:nvSpPr>
            <p:spPr>
              <a:xfrm>
                <a:off x="9683816" y="12238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15"/>
              <p:cNvSpPr/>
              <p:nvPr/>
            </p:nvSpPr>
            <p:spPr>
              <a:xfrm>
                <a:off x="9889416" y="9668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15"/>
              <p:cNvSpPr/>
              <p:nvPr/>
            </p:nvSpPr>
            <p:spPr>
              <a:xfrm>
                <a:off x="9955966" y="6266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15"/>
              <p:cNvSpPr/>
              <p:nvPr/>
            </p:nvSpPr>
            <p:spPr>
              <a:xfrm>
                <a:off x="9903041" y="3545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15"/>
              <p:cNvSpPr/>
              <p:nvPr/>
            </p:nvSpPr>
            <p:spPr>
              <a:xfrm>
                <a:off x="9797216" y="672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15"/>
              <p:cNvSpPr/>
              <p:nvPr/>
            </p:nvSpPr>
            <p:spPr>
              <a:xfrm>
                <a:off x="9441891" y="13976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15"/>
              <p:cNvSpPr/>
              <p:nvPr/>
            </p:nvSpPr>
            <p:spPr>
              <a:xfrm>
                <a:off x="8980766" y="12087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15"/>
              <p:cNvSpPr/>
              <p:nvPr/>
            </p:nvSpPr>
            <p:spPr>
              <a:xfrm>
                <a:off x="9086616" y="14582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2" name="Google Shape;1212;p15"/>
            <p:cNvSpPr/>
            <p:nvPr/>
          </p:nvSpPr>
          <p:spPr>
            <a:xfrm rot="9879501">
              <a:off x="8831376" y="4155895"/>
              <a:ext cx="191629" cy="19162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 rot="8355378">
              <a:off x="2751126" y="5035023"/>
              <a:ext cx="405867" cy="84245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5"/>
            <p:cNvSpPr/>
            <p:nvPr/>
          </p:nvSpPr>
          <p:spPr>
            <a:xfrm rot="-897031">
              <a:off x="9048870" y="3568065"/>
              <a:ext cx="405838" cy="8441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5"/>
            <p:cNvSpPr/>
            <p:nvPr/>
          </p:nvSpPr>
          <p:spPr>
            <a:xfrm rot="-8096408">
              <a:off x="7472066" y="4808186"/>
              <a:ext cx="406021" cy="84429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 rot="9366379">
              <a:off x="-191991" y="2478887"/>
              <a:ext cx="405885" cy="84345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 rot="-8098203">
              <a:off x="183935" y="7036"/>
              <a:ext cx="405809" cy="84429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 rot="-8098203">
              <a:off x="8724285" y="720636"/>
              <a:ext cx="405809" cy="84429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9" name="Google Shape;1219;p15"/>
            <p:cNvGrpSpPr/>
            <p:nvPr/>
          </p:nvGrpSpPr>
          <p:grpSpPr>
            <a:xfrm rot="3414734">
              <a:off x="161641" y="511635"/>
              <a:ext cx="191642" cy="191632"/>
              <a:chOff x="5939341" y="4763875"/>
              <a:chExt cx="191650" cy="191640"/>
            </a:xfrm>
          </p:grpSpPr>
          <p:sp>
            <p:nvSpPr>
              <p:cNvPr id="1220" name="Google Shape;1220;p15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15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15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3" name="Google Shape;1223;p15"/>
            <p:cNvGrpSpPr/>
            <p:nvPr/>
          </p:nvGrpSpPr>
          <p:grpSpPr>
            <a:xfrm rot="8597638">
              <a:off x="7014639" y="4752457"/>
              <a:ext cx="191647" cy="191637"/>
              <a:chOff x="5939341" y="4763875"/>
              <a:chExt cx="191650" cy="191640"/>
            </a:xfrm>
          </p:grpSpPr>
          <p:sp>
            <p:nvSpPr>
              <p:cNvPr id="1224" name="Google Shape;1224;p15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5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15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7" name="Google Shape;1227;p15"/>
            <p:cNvGrpSpPr/>
            <p:nvPr/>
          </p:nvGrpSpPr>
          <p:grpSpPr>
            <a:xfrm rot="-9813291">
              <a:off x="8831370" y="133803"/>
              <a:ext cx="191652" cy="191642"/>
              <a:chOff x="5939341" y="4763875"/>
              <a:chExt cx="191650" cy="191640"/>
            </a:xfrm>
          </p:grpSpPr>
          <p:sp>
            <p:nvSpPr>
              <p:cNvPr id="1228" name="Google Shape;1228;p15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15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15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6" name="Google Shape;1376;p17"/>
          <p:cNvGrpSpPr/>
          <p:nvPr/>
        </p:nvGrpSpPr>
        <p:grpSpPr>
          <a:xfrm>
            <a:off x="-120235" y="-271892"/>
            <a:ext cx="9863850" cy="6353017"/>
            <a:chOff x="-120235" y="-271892"/>
            <a:chExt cx="9863850" cy="6353017"/>
          </a:xfrm>
        </p:grpSpPr>
        <p:grpSp>
          <p:nvGrpSpPr>
            <p:cNvPr id="1377" name="Google Shape;1377;p17"/>
            <p:cNvGrpSpPr/>
            <p:nvPr/>
          </p:nvGrpSpPr>
          <p:grpSpPr>
            <a:xfrm rot="9064026" flipH="1">
              <a:off x="116499" y="-50476"/>
              <a:ext cx="1251083" cy="1301545"/>
              <a:chOff x="-87012" y="2672250"/>
              <a:chExt cx="1135350" cy="1181050"/>
            </a:xfrm>
          </p:grpSpPr>
          <p:sp>
            <p:nvSpPr>
              <p:cNvPr id="1378" name="Google Shape;1378;p17"/>
              <p:cNvSpPr/>
              <p:nvPr/>
            </p:nvSpPr>
            <p:spPr>
              <a:xfrm>
                <a:off x="-87012" y="2916100"/>
                <a:ext cx="937200" cy="93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17"/>
              <p:cNvSpPr/>
              <p:nvPr/>
            </p:nvSpPr>
            <p:spPr>
              <a:xfrm>
                <a:off x="111138" y="2672250"/>
                <a:ext cx="937200" cy="937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80" name="Google Shape;1380;p17"/>
            <p:cNvSpPr/>
            <p:nvPr/>
          </p:nvSpPr>
          <p:spPr>
            <a:xfrm flipH="1">
              <a:off x="7295450" y="366440"/>
              <a:ext cx="1130400" cy="979200"/>
            </a:xfrm>
            <a:prstGeom prst="pie">
              <a:avLst>
                <a:gd name="adj1" fmla="val 10800078"/>
                <a:gd name="adj2" fmla="val 2158235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1" name="Google Shape;1381;p17"/>
            <p:cNvGrpSpPr/>
            <p:nvPr/>
          </p:nvGrpSpPr>
          <p:grpSpPr>
            <a:xfrm rot="-2700000" flipH="1">
              <a:off x="6639462" y="-3566"/>
              <a:ext cx="191648" cy="191638"/>
              <a:chOff x="5939341" y="4763875"/>
              <a:chExt cx="191650" cy="191640"/>
            </a:xfrm>
          </p:grpSpPr>
          <p:sp>
            <p:nvSpPr>
              <p:cNvPr id="1382" name="Google Shape;1382;p17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7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7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5" name="Google Shape;1385;p17"/>
            <p:cNvGrpSpPr/>
            <p:nvPr/>
          </p:nvGrpSpPr>
          <p:grpSpPr>
            <a:xfrm rot="-10471184" flipH="1">
              <a:off x="8683360" y="4220213"/>
              <a:ext cx="191644" cy="191634"/>
              <a:chOff x="5939341" y="4763875"/>
              <a:chExt cx="191650" cy="191640"/>
            </a:xfrm>
          </p:grpSpPr>
          <p:sp>
            <p:nvSpPr>
              <p:cNvPr id="1386" name="Google Shape;1386;p17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7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7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9" name="Google Shape;1389;p17"/>
            <p:cNvGrpSpPr/>
            <p:nvPr/>
          </p:nvGrpSpPr>
          <p:grpSpPr>
            <a:xfrm rot="-4437657" flipH="1">
              <a:off x="266617" y="4534510"/>
              <a:ext cx="191655" cy="191645"/>
              <a:chOff x="5939341" y="4763875"/>
              <a:chExt cx="191650" cy="191640"/>
            </a:xfrm>
          </p:grpSpPr>
          <p:sp>
            <p:nvSpPr>
              <p:cNvPr id="1390" name="Google Shape;1390;p17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7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7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3" name="Google Shape;1393;p17"/>
            <p:cNvGrpSpPr/>
            <p:nvPr/>
          </p:nvGrpSpPr>
          <p:grpSpPr>
            <a:xfrm rot="5400000" flipH="1">
              <a:off x="7400142" y="4952075"/>
              <a:ext cx="1752900" cy="505200"/>
              <a:chOff x="-142475" y="4358675"/>
              <a:chExt cx="1752900" cy="505200"/>
            </a:xfrm>
          </p:grpSpPr>
          <p:sp>
            <p:nvSpPr>
              <p:cNvPr id="1394" name="Google Shape;1394;p17"/>
              <p:cNvSpPr/>
              <p:nvPr/>
            </p:nvSpPr>
            <p:spPr>
              <a:xfrm rot="5400000">
                <a:off x="481375" y="3734825"/>
                <a:ext cx="505200" cy="1752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17"/>
              <p:cNvSpPr/>
              <p:nvPr/>
            </p:nvSpPr>
            <p:spPr>
              <a:xfrm rot="-1291012">
                <a:off x="1391659" y="4468033"/>
                <a:ext cx="157044" cy="6222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17"/>
              <p:cNvSpPr/>
              <p:nvPr/>
            </p:nvSpPr>
            <p:spPr>
              <a:xfrm rot="10800000">
                <a:off x="837575" y="4566626"/>
                <a:ext cx="157200" cy="621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7"/>
              <p:cNvSpPr/>
              <p:nvPr/>
            </p:nvSpPr>
            <p:spPr>
              <a:xfrm rot="5551085">
                <a:off x="-60476" y="4493703"/>
                <a:ext cx="157052" cy="6215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7"/>
              <p:cNvSpPr/>
              <p:nvPr/>
            </p:nvSpPr>
            <p:spPr>
              <a:xfrm rot="6905775">
                <a:off x="80884" y="4681898"/>
                <a:ext cx="157024" cy="62273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7"/>
              <p:cNvSpPr/>
              <p:nvPr/>
            </p:nvSpPr>
            <p:spPr>
              <a:xfrm rot="-9214904">
                <a:off x="176641" y="4493648"/>
                <a:ext cx="157107" cy="62253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7"/>
              <p:cNvSpPr/>
              <p:nvPr/>
            </p:nvSpPr>
            <p:spPr>
              <a:xfrm rot="2337028">
                <a:off x="341395" y="4686477"/>
                <a:ext cx="157004" cy="6208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7"/>
              <p:cNvSpPr/>
              <p:nvPr/>
            </p:nvSpPr>
            <p:spPr>
              <a:xfrm rot="-1047906">
                <a:off x="-102853" y="4701642"/>
                <a:ext cx="156935" cy="6224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7"/>
              <p:cNvSpPr/>
              <p:nvPr/>
            </p:nvSpPr>
            <p:spPr>
              <a:xfrm rot="-1696711">
                <a:off x="463178" y="4448208"/>
                <a:ext cx="157042" cy="6227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7"/>
              <p:cNvSpPr/>
              <p:nvPr/>
            </p:nvSpPr>
            <p:spPr>
              <a:xfrm rot="4918699">
                <a:off x="551854" y="4655560"/>
                <a:ext cx="156936" cy="62112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17"/>
              <p:cNvSpPr/>
              <p:nvPr/>
            </p:nvSpPr>
            <p:spPr>
              <a:xfrm rot="-6664138">
                <a:off x="655525" y="4467959"/>
                <a:ext cx="156888" cy="6239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17"/>
              <p:cNvSpPr/>
              <p:nvPr/>
            </p:nvSpPr>
            <p:spPr>
              <a:xfrm rot="-1291012">
                <a:off x="790809" y="4716608"/>
                <a:ext cx="157044" cy="6222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7"/>
              <p:cNvSpPr/>
              <p:nvPr/>
            </p:nvSpPr>
            <p:spPr>
              <a:xfrm rot="2346269">
                <a:off x="1010025" y="4474676"/>
                <a:ext cx="156959" cy="6226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7"/>
              <p:cNvSpPr/>
              <p:nvPr/>
            </p:nvSpPr>
            <p:spPr>
              <a:xfrm rot="7222943">
                <a:off x="1036339" y="4675023"/>
                <a:ext cx="157187" cy="6225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7"/>
              <p:cNvSpPr/>
              <p:nvPr/>
            </p:nvSpPr>
            <p:spPr>
              <a:xfrm rot="5748514">
                <a:off x="1202864" y="4625998"/>
                <a:ext cx="157107" cy="6212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7"/>
              <p:cNvSpPr/>
              <p:nvPr/>
            </p:nvSpPr>
            <p:spPr>
              <a:xfrm rot="-8556292">
                <a:off x="1410670" y="4701637"/>
                <a:ext cx="157087" cy="62282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7"/>
              <p:cNvSpPr/>
              <p:nvPr/>
            </p:nvSpPr>
            <p:spPr>
              <a:xfrm rot="9191406">
                <a:off x="1198903" y="4425586"/>
                <a:ext cx="156973" cy="6211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11" name="Google Shape;1411;p17"/>
            <p:cNvSpPr/>
            <p:nvPr/>
          </p:nvSpPr>
          <p:spPr>
            <a:xfrm rot="-2127830" flipH="1">
              <a:off x="159506" y="1856404"/>
              <a:ext cx="405902" cy="84326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7"/>
            <p:cNvSpPr/>
            <p:nvPr/>
          </p:nvSpPr>
          <p:spPr>
            <a:xfrm rot="4882376" flipH="1">
              <a:off x="1899468" y="4829014"/>
              <a:ext cx="405994" cy="84346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7"/>
            <p:cNvSpPr/>
            <p:nvPr/>
          </p:nvSpPr>
          <p:spPr>
            <a:xfrm rot="9126560" flipH="1">
              <a:off x="7125794" y="4782457"/>
              <a:ext cx="405955" cy="84407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7"/>
            <p:cNvSpPr/>
            <p:nvPr/>
          </p:nvSpPr>
          <p:spPr>
            <a:xfrm rot="2363619" flipH="1">
              <a:off x="539019" y="4782462"/>
              <a:ext cx="406054" cy="8439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7"/>
            <p:cNvSpPr/>
            <p:nvPr/>
          </p:nvSpPr>
          <p:spPr>
            <a:xfrm rot="-4283464" flipH="1">
              <a:off x="8676495" y="3798862"/>
              <a:ext cx="406133" cy="84244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7"/>
            <p:cNvSpPr/>
            <p:nvPr/>
          </p:nvSpPr>
          <p:spPr>
            <a:xfrm rot="-9562179" flipH="1">
              <a:off x="8676469" y="1856425"/>
              <a:ext cx="406145" cy="84305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7"/>
            <p:cNvSpPr/>
            <p:nvPr/>
          </p:nvSpPr>
          <p:spPr>
            <a:xfrm rot="7232568" flipH="1">
              <a:off x="1540748" y="202492"/>
              <a:ext cx="406154" cy="84328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7"/>
            <p:cNvSpPr/>
            <p:nvPr/>
          </p:nvSpPr>
          <p:spPr>
            <a:xfrm rot="-10120408" flipH="1">
              <a:off x="5551471" y="202432"/>
              <a:ext cx="406313" cy="84428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7"/>
            <p:cNvSpPr/>
            <p:nvPr/>
          </p:nvSpPr>
          <p:spPr>
            <a:xfrm rot="8100000" flipH="1">
              <a:off x="8497638" y="120090"/>
              <a:ext cx="346624" cy="346624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7"/>
            <p:cNvSpPr/>
            <p:nvPr/>
          </p:nvSpPr>
          <p:spPr>
            <a:xfrm rot="6540133" flipH="1">
              <a:off x="507008" y="4072910"/>
              <a:ext cx="191643" cy="19164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1" name="Google Shape;1421;p17"/>
            <p:cNvGrpSpPr/>
            <p:nvPr/>
          </p:nvGrpSpPr>
          <p:grpSpPr>
            <a:xfrm rot="10800000" flipH="1">
              <a:off x="8717066" y="2491267"/>
              <a:ext cx="1026550" cy="979208"/>
              <a:chOff x="-53484" y="876090"/>
              <a:chExt cx="1026550" cy="979208"/>
            </a:xfrm>
          </p:grpSpPr>
          <p:grpSp>
            <p:nvGrpSpPr>
              <p:cNvPr id="1422" name="Google Shape;1422;p17"/>
              <p:cNvGrpSpPr/>
              <p:nvPr/>
            </p:nvGrpSpPr>
            <p:grpSpPr>
              <a:xfrm>
                <a:off x="91094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1423" name="Google Shape;1423;p17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4" name="Google Shape;1424;p17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5" name="Google Shape;1425;p17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6" name="Google Shape;1426;p17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7" name="Google Shape;1427;p17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8" name="Google Shape;1428;p17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9" name="Google Shape;1429;p17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0" name="Google Shape;1430;p17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1" name="Google Shape;1431;p17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32" name="Google Shape;1432;p17"/>
              <p:cNvGrpSpPr/>
              <p:nvPr/>
            </p:nvGrpSpPr>
            <p:grpSpPr>
              <a:xfrm>
                <a:off x="773166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1433" name="Google Shape;1433;p17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4" name="Google Shape;1434;p17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5" name="Google Shape;1435;p17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6" name="Google Shape;1436;p17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7" name="Google Shape;1437;p17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8" name="Google Shape;1438;p17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9" name="Google Shape;1439;p17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0" name="Google Shape;1440;p17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1" name="Google Shape;1441;p17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42" name="Google Shape;1442;p17"/>
              <p:cNvGrpSpPr/>
              <p:nvPr/>
            </p:nvGrpSpPr>
            <p:grpSpPr>
              <a:xfrm>
                <a:off x="63539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1443" name="Google Shape;1443;p17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4" name="Google Shape;1444;p17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5" name="Google Shape;1445;p17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6" name="Google Shape;1446;p17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7" name="Google Shape;1447;p17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8" name="Google Shape;1448;p17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9" name="Google Shape;1449;p17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0" name="Google Shape;1450;p17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1" name="Google Shape;1451;p17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52" name="Google Shape;1452;p17"/>
              <p:cNvGrpSpPr/>
              <p:nvPr/>
            </p:nvGrpSpPr>
            <p:grpSpPr>
              <a:xfrm>
                <a:off x="497616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1453" name="Google Shape;1453;p17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4" name="Google Shape;1454;p17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5" name="Google Shape;1455;p17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6" name="Google Shape;1456;p17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7" name="Google Shape;1457;p17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8" name="Google Shape;1458;p17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9" name="Google Shape;1459;p17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0" name="Google Shape;1460;p17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1" name="Google Shape;1461;p17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62" name="Google Shape;1462;p17"/>
              <p:cNvGrpSpPr/>
              <p:nvPr/>
            </p:nvGrpSpPr>
            <p:grpSpPr>
              <a:xfrm>
                <a:off x="35984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1463" name="Google Shape;1463;p17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4" name="Google Shape;1464;p17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5" name="Google Shape;1465;p17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6" name="Google Shape;1466;p17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7" name="Google Shape;1467;p17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8" name="Google Shape;1468;p17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9" name="Google Shape;1469;p17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0" name="Google Shape;1470;p17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1" name="Google Shape;1471;p17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72" name="Google Shape;1472;p17"/>
              <p:cNvGrpSpPr/>
              <p:nvPr/>
            </p:nvGrpSpPr>
            <p:grpSpPr>
              <a:xfrm>
                <a:off x="222066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1473" name="Google Shape;1473;p17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4" name="Google Shape;1474;p17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5" name="Google Shape;1475;p17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6" name="Google Shape;1476;p17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7" name="Google Shape;1477;p17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17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1479;p17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0" name="Google Shape;1480;p17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1" name="Google Shape;1481;p17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82" name="Google Shape;1482;p17"/>
              <p:cNvGrpSpPr/>
              <p:nvPr/>
            </p:nvGrpSpPr>
            <p:grpSpPr>
              <a:xfrm>
                <a:off x="8429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1483" name="Google Shape;1483;p17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4" name="Google Shape;1484;p17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5" name="Google Shape;1485;p17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6" name="Google Shape;1486;p17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7" name="Google Shape;1487;p17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8" name="Google Shape;1488;p17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9" name="Google Shape;1489;p17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0" name="Google Shape;1490;p17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1" name="Google Shape;1491;p17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92" name="Google Shape;1492;p17"/>
              <p:cNvGrpSpPr/>
              <p:nvPr/>
            </p:nvGrpSpPr>
            <p:grpSpPr>
              <a:xfrm>
                <a:off x="-53484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1493" name="Google Shape;1493;p17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4" name="Google Shape;1494;p17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5" name="Google Shape;1495;p17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6" name="Google Shape;1496;p17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7" name="Google Shape;1497;p17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8" name="Google Shape;1498;p17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9" name="Google Shape;1499;p17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0" name="Google Shape;1500;p17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1" name="Google Shape;1501;p17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502" name="Google Shape;1502;p17"/>
            <p:cNvSpPr/>
            <p:nvPr/>
          </p:nvSpPr>
          <p:spPr>
            <a:xfrm rot="10800000" flipH="1">
              <a:off x="1003075" y="4651390"/>
              <a:ext cx="505200" cy="3465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dist="123825" dir="93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4" name="Google Shape;1504;p18"/>
          <p:cNvGrpSpPr/>
          <p:nvPr/>
        </p:nvGrpSpPr>
        <p:grpSpPr>
          <a:xfrm>
            <a:off x="-1221310" y="15275"/>
            <a:ext cx="11057198" cy="6354189"/>
            <a:chOff x="-1221310" y="15275"/>
            <a:chExt cx="11057198" cy="6354189"/>
          </a:xfrm>
        </p:grpSpPr>
        <p:grpSp>
          <p:nvGrpSpPr>
            <p:cNvPr id="1505" name="Google Shape;1505;p18"/>
            <p:cNvGrpSpPr/>
            <p:nvPr/>
          </p:nvGrpSpPr>
          <p:grpSpPr>
            <a:xfrm>
              <a:off x="-1221310" y="15275"/>
              <a:ext cx="11057198" cy="6354189"/>
              <a:chOff x="-1221310" y="15275"/>
              <a:chExt cx="11057198" cy="6354189"/>
            </a:xfrm>
          </p:grpSpPr>
          <p:sp>
            <p:nvSpPr>
              <p:cNvPr id="1506" name="Google Shape;1506;p18"/>
              <p:cNvSpPr/>
              <p:nvPr/>
            </p:nvSpPr>
            <p:spPr>
              <a:xfrm rot="-2700000" flipH="1">
                <a:off x="6257952" y="462655"/>
                <a:ext cx="405596" cy="84429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07" name="Google Shape;1507;p18"/>
              <p:cNvGrpSpPr/>
              <p:nvPr/>
            </p:nvGrpSpPr>
            <p:grpSpPr>
              <a:xfrm flipH="1">
                <a:off x="8809338" y="2875315"/>
                <a:ext cx="1026550" cy="979208"/>
                <a:chOff x="-53484" y="876090"/>
                <a:chExt cx="1026550" cy="979208"/>
              </a:xfrm>
            </p:grpSpPr>
            <p:grpSp>
              <p:nvGrpSpPr>
                <p:cNvPr id="1508" name="Google Shape;1508;p18"/>
                <p:cNvGrpSpPr/>
                <p:nvPr/>
              </p:nvGrpSpPr>
              <p:grpSpPr>
                <a:xfrm>
                  <a:off x="910941" y="876090"/>
                  <a:ext cx="62125" cy="979208"/>
                  <a:chOff x="910941" y="876090"/>
                  <a:chExt cx="62125" cy="979208"/>
                </a:xfrm>
              </p:grpSpPr>
              <p:sp>
                <p:nvSpPr>
                  <p:cNvPr id="1509" name="Google Shape;1509;p18"/>
                  <p:cNvSpPr/>
                  <p:nvPr/>
                </p:nvSpPr>
                <p:spPr>
                  <a:xfrm>
                    <a:off x="910966" y="876090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0" name="Google Shape;1510;p18"/>
                  <p:cNvSpPr/>
                  <p:nvPr/>
                </p:nvSpPr>
                <p:spPr>
                  <a:xfrm>
                    <a:off x="910941" y="1105412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1" name="Google Shape;1511;p18"/>
                  <p:cNvSpPr/>
                  <p:nvPr/>
                </p:nvSpPr>
                <p:spPr>
                  <a:xfrm>
                    <a:off x="910943" y="990781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2" name="Google Shape;1512;p18"/>
                  <p:cNvSpPr/>
                  <p:nvPr/>
                </p:nvSpPr>
                <p:spPr>
                  <a:xfrm>
                    <a:off x="910941" y="1220043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3" name="Google Shape;1513;p18"/>
                  <p:cNvSpPr/>
                  <p:nvPr/>
                </p:nvSpPr>
                <p:spPr>
                  <a:xfrm>
                    <a:off x="910941" y="1334674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4" name="Google Shape;1514;p18"/>
                  <p:cNvSpPr/>
                  <p:nvPr/>
                </p:nvSpPr>
                <p:spPr>
                  <a:xfrm>
                    <a:off x="910941" y="1449305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5" name="Google Shape;1515;p18"/>
                  <p:cNvSpPr/>
                  <p:nvPr/>
                </p:nvSpPr>
                <p:spPr>
                  <a:xfrm>
                    <a:off x="910941" y="1563936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6" name="Google Shape;1516;p18"/>
                  <p:cNvSpPr/>
                  <p:nvPr/>
                </p:nvSpPr>
                <p:spPr>
                  <a:xfrm>
                    <a:off x="910941" y="1678566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7" name="Google Shape;1517;p18"/>
                  <p:cNvSpPr/>
                  <p:nvPr/>
                </p:nvSpPr>
                <p:spPr>
                  <a:xfrm>
                    <a:off x="910941" y="1793197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18" name="Google Shape;1518;p18"/>
                <p:cNvGrpSpPr/>
                <p:nvPr/>
              </p:nvGrpSpPr>
              <p:grpSpPr>
                <a:xfrm>
                  <a:off x="773166" y="876090"/>
                  <a:ext cx="62125" cy="979208"/>
                  <a:chOff x="910941" y="876090"/>
                  <a:chExt cx="62125" cy="979208"/>
                </a:xfrm>
              </p:grpSpPr>
              <p:sp>
                <p:nvSpPr>
                  <p:cNvPr id="1519" name="Google Shape;1519;p18"/>
                  <p:cNvSpPr/>
                  <p:nvPr/>
                </p:nvSpPr>
                <p:spPr>
                  <a:xfrm>
                    <a:off x="910966" y="876090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0" name="Google Shape;1520;p18"/>
                  <p:cNvSpPr/>
                  <p:nvPr/>
                </p:nvSpPr>
                <p:spPr>
                  <a:xfrm>
                    <a:off x="910941" y="1105412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1" name="Google Shape;1521;p18"/>
                  <p:cNvSpPr/>
                  <p:nvPr/>
                </p:nvSpPr>
                <p:spPr>
                  <a:xfrm>
                    <a:off x="910943" y="990781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2" name="Google Shape;1522;p18"/>
                  <p:cNvSpPr/>
                  <p:nvPr/>
                </p:nvSpPr>
                <p:spPr>
                  <a:xfrm>
                    <a:off x="910941" y="1220043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3" name="Google Shape;1523;p18"/>
                  <p:cNvSpPr/>
                  <p:nvPr/>
                </p:nvSpPr>
                <p:spPr>
                  <a:xfrm>
                    <a:off x="910941" y="1334674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4" name="Google Shape;1524;p18"/>
                  <p:cNvSpPr/>
                  <p:nvPr/>
                </p:nvSpPr>
                <p:spPr>
                  <a:xfrm>
                    <a:off x="910941" y="1449305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5" name="Google Shape;1525;p18"/>
                  <p:cNvSpPr/>
                  <p:nvPr/>
                </p:nvSpPr>
                <p:spPr>
                  <a:xfrm>
                    <a:off x="910941" y="1563936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6" name="Google Shape;1526;p18"/>
                  <p:cNvSpPr/>
                  <p:nvPr/>
                </p:nvSpPr>
                <p:spPr>
                  <a:xfrm>
                    <a:off x="910941" y="1678566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7" name="Google Shape;1527;p18"/>
                  <p:cNvSpPr/>
                  <p:nvPr/>
                </p:nvSpPr>
                <p:spPr>
                  <a:xfrm>
                    <a:off x="910941" y="1793197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28" name="Google Shape;1528;p18"/>
                <p:cNvGrpSpPr/>
                <p:nvPr/>
              </p:nvGrpSpPr>
              <p:grpSpPr>
                <a:xfrm>
                  <a:off x="635391" y="876090"/>
                  <a:ext cx="62125" cy="979208"/>
                  <a:chOff x="910941" y="876090"/>
                  <a:chExt cx="62125" cy="979208"/>
                </a:xfrm>
              </p:grpSpPr>
              <p:sp>
                <p:nvSpPr>
                  <p:cNvPr id="1529" name="Google Shape;1529;p18"/>
                  <p:cNvSpPr/>
                  <p:nvPr/>
                </p:nvSpPr>
                <p:spPr>
                  <a:xfrm>
                    <a:off x="910966" y="876090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0" name="Google Shape;1530;p18"/>
                  <p:cNvSpPr/>
                  <p:nvPr/>
                </p:nvSpPr>
                <p:spPr>
                  <a:xfrm>
                    <a:off x="910941" y="1105412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1" name="Google Shape;1531;p18"/>
                  <p:cNvSpPr/>
                  <p:nvPr/>
                </p:nvSpPr>
                <p:spPr>
                  <a:xfrm>
                    <a:off x="910943" y="990781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2" name="Google Shape;1532;p18"/>
                  <p:cNvSpPr/>
                  <p:nvPr/>
                </p:nvSpPr>
                <p:spPr>
                  <a:xfrm>
                    <a:off x="910941" y="1220043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3" name="Google Shape;1533;p18"/>
                  <p:cNvSpPr/>
                  <p:nvPr/>
                </p:nvSpPr>
                <p:spPr>
                  <a:xfrm>
                    <a:off x="910941" y="1334674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4" name="Google Shape;1534;p18"/>
                  <p:cNvSpPr/>
                  <p:nvPr/>
                </p:nvSpPr>
                <p:spPr>
                  <a:xfrm>
                    <a:off x="910941" y="1449305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5" name="Google Shape;1535;p18"/>
                  <p:cNvSpPr/>
                  <p:nvPr/>
                </p:nvSpPr>
                <p:spPr>
                  <a:xfrm>
                    <a:off x="910941" y="1563936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6" name="Google Shape;1536;p18"/>
                  <p:cNvSpPr/>
                  <p:nvPr/>
                </p:nvSpPr>
                <p:spPr>
                  <a:xfrm>
                    <a:off x="910941" y="1678566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7" name="Google Shape;1537;p18"/>
                  <p:cNvSpPr/>
                  <p:nvPr/>
                </p:nvSpPr>
                <p:spPr>
                  <a:xfrm>
                    <a:off x="910941" y="1793197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38" name="Google Shape;1538;p18"/>
                <p:cNvGrpSpPr/>
                <p:nvPr/>
              </p:nvGrpSpPr>
              <p:grpSpPr>
                <a:xfrm>
                  <a:off x="497616" y="876090"/>
                  <a:ext cx="62125" cy="979208"/>
                  <a:chOff x="910941" y="876090"/>
                  <a:chExt cx="62125" cy="979208"/>
                </a:xfrm>
              </p:grpSpPr>
              <p:sp>
                <p:nvSpPr>
                  <p:cNvPr id="1539" name="Google Shape;1539;p18"/>
                  <p:cNvSpPr/>
                  <p:nvPr/>
                </p:nvSpPr>
                <p:spPr>
                  <a:xfrm>
                    <a:off x="910966" y="876090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0" name="Google Shape;1540;p18"/>
                  <p:cNvSpPr/>
                  <p:nvPr/>
                </p:nvSpPr>
                <p:spPr>
                  <a:xfrm>
                    <a:off x="910941" y="1105412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1" name="Google Shape;1541;p18"/>
                  <p:cNvSpPr/>
                  <p:nvPr/>
                </p:nvSpPr>
                <p:spPr>
                  <a:xfrm>
                    <a:off x="910943" y="990781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2" name="Google Shape;1542;p18"/>
                  <p:cNvSpPr/>
                  <p:nvPr/>
                </p:nvSpPr>
                <p:spPr>
                  <a:xfrm>
                    <a:off x="910941" y="1220043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3" name="Google Shape;1543;p18"/>
                  <p:cNvSpPr/>
                  <p:nvPr/>
                </p:nvSpPr>
                <p:spPr>
                  <a:xfrm>
                    <a:off x="910941" y="1334674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4" name="Google Shape;1544;p18"/>
                  <p:cNvSpPr/>
                  <p:nvPr/>
                </p:nvSpPr>
                <p:spPr>
                  <a:xfrm>
                    <a:off x="910941" y="1449305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5" name="Google Shape;1545;p18"/>
                  <p:cNvSpPr/>
                  <p:nvPr/>
                </p:nvSpPr>
                <p:spPr>
                  <a:xfrm>
                    <a:off x="910941" y="1563936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6" name="Google Shape;1546;p18"/>
                  <p:cNvSpPr/>
                  <p:nvPr/>
                </p:nvSpPr>
                <p:spPr>
                  <a:xfrm>
                    <a:off x="910941" y="1678566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7" name="Google Shape;1547;p18"/>
                  <p:cNvSpPr/>
                  <p:nvPr/>
                </p:nvSpPr>
                <p:spPr>
                  <a:xfrm>
                    <a:off x="910941" y="1793197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48" name="Google Shape;1548;p18"/>
                <p:cNvGrpSpPr/>
                <p:nvPr/>
              </p:nvGrpSpPr>
              <p:grpSpPr>
                <a:xfrm>
                  <a:off x="359841" y="876090"/>
                  <a:ext cx="62125" cy="979208"/>
                  <a:chOff x="910941" y="876090"/>
                  <a:chExt cx="62125" cy="979208"/>
                </a:xfrm>
              </p:grpSpPr>
              <p:sp>
                <p:nvSpPr>
                  <p:cNvPr id="1549" name="Google Shape;1549;p18"/>
                  <p:cNvSpPr/>
                  <p:nvPr/>
                </p:nvSpPr>
                <p:spPr>
                  <a:xfrm>
                    <a:off x="910966" y="876090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0" name="Google Shape;1550;p18"/>
                  <p:cNvSpPr/>
                  <p:nvPr/>
                </p:nvSpPr>
                <p:spPr>
                  <a:xfrm>
                    <a:off x="910941" y="1105412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1" name="Google Shape;1551;p18"/>
                  <p:cNvSpPr/>
                  <p:nvPr/>
                </p:nvSpPr>
                <p:spPr>
                  <a:xfrm>
                    <a:off x="910943" y="990781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2" name="Google Shape;1552;p18"/>
                  <p:cNvSpPr/>
                  <p:nvPr/>
                </p:nvSpPr>
                <p:spPr>
                  <a:xfrm>
                    <a:off x="910941" y="1220043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3" name="Google Shape;1553;p18"/>
                  <p:cNvSpPr/>
                  <p:nvPr/>
                </p:nvSpPr>
                <p:spPr>
                  <a:xfrm>
                    <a:off x="910941" y="1334674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4" name="Google Shape;1554;p18"/>
                  <p:cNvSpPr/>
                  <p:nvPr/>
                </p:nvSpPr>
                <p:spPr>
                  <a:xfrm>
                    <a:off x="910941" y="1449305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5" name="Google Shape;1555;p18"/>
                  <p:cNvSpPr/>
                  <p:nvPr/>
                </p:nvSpPr>
                <p:spPr>
                  <a:xfrm>
                    <a:off x="910941" y="1563936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6" name="Google Shape;1556;p18"/>
                  <p:cNvSpPr/>
                  <p:nvPr/>
                </p:nvSpPr>
                <p:spPr>
                  <a:xfrm>
                    <a:off x="910941" y="1678566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7" name="Google Shape;1557;p18"/>
                  <p:cNvSpPr/>
                  <p:nvPr/>
                </p:nvSpPr>
                <p:spPr>
                  <a:xfrm>
                    <a:off x="910941" y="1793197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8" name="Google Shape;1558;p18"/>
                <p:cNvGrpSpPr/>
                <p:nvPr/>
              </p:nvGrpSpPr>
              <p:grpSpPr>
                <a:xfrm>
                  <a:off x="222066" y="876090"/>
                  <a:ext cx="62125" cy="979208"/>
                  <a:chOff x="910941" y="876090"/>
                  <a:chExt cx="62125" cy="979208"/>
                </a:xfrm>
              </p:grpSpPr>
              <p:sp>
                <p:nvSpPr>
                  <p:cNvPr id="1559" name="Google Shape;1559;p18"/>
                  <p:cNvSpPr/>
                  <p:nvPr/>
                </p:nvSpPr>
                <p:spPr>
                  <a:xfrm>
                    <a:off x="910966" y="876090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0" name="Google Shape;1560;p18"/>
                  <p:cNvSpPr/>
                  <p:nvPr/>
                </p:nvSpPr>
                <p:spPr>
                  <a:xfrm>
                    <a:off x="910941" y="1105412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1" name="Google Shape;1561;p18"/>
                  <p:cNvSpPr/>
                  <p:nvPr/>
                </p:nvSpPr>
                <p:spPr>
                  <a:xfrm>
                    <a:off x="910943" y="990781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2" name="Google Shape;1562;p18"/>
                  <p:cNvSpPr/>
                  <p:nvPr/>
                </p:nvSpPr>
                <p:spPr>
                  <a:xfrm>
                    <a:off x="910941" y="1220043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3" name="Google Shape;1563;p18"/>
                  <p:cNvSpPr/>
                  <p:nvPr/>
                </p:nvSpPr>
                <p:spPr>
                  <a:xfrm>
                    <a:off x="910941" y="1334674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4" name="Google Shape;1564;p18"/>
                  <p:cNvSpPr/>
                  <p:nvPr/>
                </p:nvSpPr>
                <p:spPr>
                  <a:xfrm>
                    <a:off x="910941" y="1449305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5" name="Google Shape;1565;p18"/>
                  <p:cNvSpPr/>
                  <p:nvPr/>
                </p:nvSpPr>
                <p:spPr>
                  <a:xfrm>
                    <a:off x="910941" y="1563936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6" name="Google Shape;1566;p18"/>
                  <p:cNvSpPr/>
                  <p:nvPr/>
                </p:nvSpPr>
                <p:spPr>
                  <a:xfrm>
                    <a:off x="910941" y="1678566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7" name="Google Shape;1567;p18"/>
                  <p:cNvSpPr/>
                  <p:nvPr/>
                </p:nvSpPr>
                <p:spPr>
                  <a:xfrm>
                    <a:off x="910941" y="1793197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8" name="Google Shape;1568;p18"/>
                <p:cNvGrpSpPr/>
                <p:nvPr/>
              </p:nvGrpSpPr>
              <p:grpSpPr>
                <a:xfrm>
                  <a:off x="84291" y="876090"/>
                  <a:ext cx="62125" cy="979208"/>
                  <a:chOff x="910941" y="876090"/>
                  <a:chExt cx="62125" cy="979208"/>
                </a:xfrm>
              </p:grpSpPr>
              <p:sp>
                <p:nvSpPr>
                  <p:cNvPr id="1569" name="Google Shape;1569;p18"/>
                  <p:cNvSpPr/>
                  <p:nvPr/>
                </p:nvSpPr>
                <p:spPr>
                  <a:xfrm>
                    <a:off x="910966" y="876090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0" name="Google Shape;1570;p18"/>
                  <p:cNvSpPr/>
                  <p:nvPr/>
                </p:nvSpPr>
                <p:spPr>
                  <a:xfrm>
                    <a:off x="910941" y="1105412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1" name="Google Shape;1571;p18"/>
                  <p:cNvSpPr/>
                  <p:nvPr/>
                </p:nvSpPr>
                <p:spPr>
                  <a:xfrm>
                    <a:off x="910943" y="990781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2" name="Google Shape;1572;p18"/>
                  <p:cNvSpPr/>
                  <p:nvPr/>
                </p:nvSpPr>
                <p:spPr>
                  <a:xfrm>
                    <a:off x="910941" y="1220043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3" name="Google Shape;1573;p18"/>
                  <p:cNvSpPr/>
                  <p:nvPr/>
                </p:nvSpPr>
                <p:spPr>
                  <a:xfrm>
                    <a:off x="910941" y="1334674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4" name="Google Shape;1574;p18"/>
                  <p:cNvSpPr/>
                  <p:nvPr/>
                </p:nvSpPr>
                <p:spPr>
                  <a:xfrm>
                    <a:off x="910941" y="1449305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5" name="Google Shape;1575;p18"/>
                  <p:cNvSpPr/>
                  <p:nvPr/>
                </p:nvSpPr>
                <p:spPr>
                  <a:xfrm>
                    <a:off x="910941" y="1563936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6" name="Google Shape;1576;p18"/>
                  <p:cNvSpPr/>
                  <p:nvPr/>
                </p:nvSpPr>
                <p:spPr>
                  <a:xfrm>
                    <a:off x="910941" y="1678566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7" name="Google Shape;1577;p18"/>
                  <p:cNvSpPr/>
                  <p:nvPr/>
                </p:nvSpPr>
                <p:spPr>
                  <a:xfrm>
                    <a:off x="910941" y="1793197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8" name="Google Shape;1578;p18"/>
                <p:cNvGrpSpPr/>
                <p:nvPr/>
              </p:nvGrpSpPr>
              <p:grpSpPr>
                <a:xfrm>
                  <a:off x="-53484" y="876090"/>
                  <a:ext cx="62125" cy="979208"/>
                  <a:chOff x="910941" y="876090"/>
                  <a:chExt cx="62125" cy="979208"/>
                </a:xfrm>
              </p:grpSpPr>
              <p:sp>
                <p:nvSpPr>
                  <p:cNvPr id="1579" name="Google Shape;1579;p18"/>
                  <p:cNvSpPr/>
                  <p:nvPr/>
                </p:nvSpPr>
                <p:spPr>
                  <a:xfrm>
                    <a:off x="910966" y="876090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0" name="Google Shape;1580;p18"/>
                  <p:cNvSpPr/>
                  <p:nvPr/>
                </p:nvSpPr>
                <p:spPr>
                  <a:xfrm>
                    <a:off x="910941" y="1105412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1" name="Google Shape;1581;p18"/>
                  <p:cNvSpPr/>
                  <p:nvPr/>
                </p:nvSpPr>
                <p:spPr>
                  <a:xfrm>
                    <a:off x="910943" y="990781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2" name="Google Shape;1582;p18"/>
                  <p:cNvSpPr/>
                  <p:nvPr/>
                </p:nvSpPr>
                <p:spPr>
                  <a:xfrm>
                    <a:off x="910941" y="1220043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3" name="Google Shape;1583;p18"/>
                  <p:cNvSpPr/>
                  <p:nvPr/>
                </p:nvSpPr>
                <p:spPr>
                  <a:xfrm>
                    <a:off x="910941" y="1334674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4" name="Google Shape;1584;p18"/>
                  <p:cNvSpPr/>
                  <p:nvPr/>
                </p:nvSpPr>
                <p:spPr>
                  <a:xfrm>
                    <a:off x="910941" y="1449305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5" name="Google Shape;1585;p18"/>
                  <p:cNvSpPr/>
                  <p:nvPr/>
                </p:nvSpPr>
                <p:spPr>
                  <a:xfrm>
                    <a:off x="910941" y="1563936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6" name="Google Shape;1586;p18"/>
                  <p:cNvSpPr/>
                  <p:nvPr/>
                </p:nvSpPr>
                <p:spPr>
                  <a:xfrm>
                    <a:off x="910941" y="1678566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7" name="Google Shape;1587;p18"/>
                  <p:cNvSpPr/>
                  <p:nvPr/>
                </p:nvSpPr>
                <p:spPr>
                  <a:xfrm>
                    <a:off x="910941" y="1793197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588" name="Google Shape;1588;p18"/>
              <p:cNvSpPr/>
              <p:nvPr/>
            </p:nvSpPr>
            <p:spPr>
              <a:xfrm flipH="1">
                <a:off x="6846816" y="15275"/>
                <a:ext cx="1130400" cy="979200"/>
              </a:xfrm>
              <a:prstGeom prst="pie">
                <a:avLst>
                  <a:gd name="adj1" fmla="val 10800078"/>
                  <a:gd name="adj2" fmla="val 2158235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18"/>
              <p:cNvSpPr/>
              <p:nvPr/>
            </p:nvSpPr>
            <p:spPr>
              <a:xfrm flipH="1">
                <a:off x="8357178" y="331625"/>
                <a:ext cx="346500" cy="346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18"/>
              <p:cNvSpPr/>
              <p:nvPr/>
            </p:nvSpPr>
            <p:spPr>
              <a:xfrm flipH="1">
                <a:off x="157353" y="1478175"/>
                <a:ext cx="505200" cy="34650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91" name="Google Shape;1591;p18"/>
              <p:cNvGrpSpPr/>
              <p:nvPr/>
            </p:nvGrpSpPr>
            <p:grpSpPr>
              <a:xfrm rot="-2243615" flipH="1">
                <a:off x="1312091" y="4596087"/>
                <a:ext cx="191654" cy="191644"/>
                <a:chOff x="5939341" y="4763875"/>
                <a:chExt cx="191650" cy="191640"/>
              </a:xfrm>
            </p:grpSpPr>
            <p:sp>
              <p:nvSpPr>
                <p:cNvPr id="1592" name="Google Shape;1592;p18"/>
                <p:cNvSpPr/>
                <p:nvPr/>
              </p:nvSpPr>
              <p:spPr>
                <a:xfrm>
                  <a:off x="5939341" y="489341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" name="Google Shape;1593;p18"/>
                <p:cNvSpPr/>
                <p:nvPr/>
              </p:nvSpPr>
              <p:spPr>
                <a:xfrm>
                  <a:off x="6068891" y="476387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4" name="Google Shape;1594;p18"/>
                <p:cNvSpPr/>
                <p:nvPr/>
              </p:nvSpPr>
              <p:spPr>
                <a:xfrm>
                  <a:off x="6068891" y="489341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95" name="Google Shape;1595;p18"/>
              <p:cNvGrpSpPr/>
              <p:nvPr/>
            </p:nvGrpSpPr>
            <p:grpSpPr>
              <a:xfrm rot="-9108614" flipH="1">
                <a:off x="8492514" y="4309950"/>
                <a:ext cx="191653" cy="191643"/>
                <a:chOff x="5939341" y="4763875"/>
                <a:chExt cx="191650" cy="191640"/>
              </a:xfrm>
            </p:grpSpPr>
            <p:sp>
              <p:nvSpPr>
                <p:cNvPr id="1596" name="Google Shape;1596;p18"/>
                <p:cNvSpPr/>
                <p:nvPr/>
              </p:nvSpPr>
              <p:spPr>
                <a:xfrm>
                  <a:off x="5939341" y="489341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7" name="Google Shape;1597;p18"/>
                <p:cNvSpPr/>
                <p:nvPr/>
              </p:nvSpPr>
              <p:spPr>
                <a:xfrm>
                  <a:off x="6068891" y="476387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8" name="Google Shape;1598;p18"/>
                <p:cNvSpPr/>
                <p:nvPr/>
              </p:nvSpPr>
              <p:spPr>
                <a:xfrm>
                  <a:off x="6068891" y="489341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99" name="Google Shape;1599;p18"/>
              <p:cNvGrpSpPr/>
              <p:nvPr/>
            </p:nvGrpSpPr>
            <p:grpSpPr>
              <a:xfrm flipH="1">
                <a:off x="8083953" y="1478163"/>
                <a:ext cx="1135350" cy="1181050"/>
                <a:chOff x="-87012" y="2672250"/>
                <a:chExt cx="1135350" cy="1181050"/>
              </a:xfrm>
            </p:grpSpPr>
            <p:sp>
              <p:nvSpPr>
                <p:cNvPr id="1600" name="Google Shape;1600;p18"/>
                <p:cNvSpPr/>
                <p:nvPr/>
              </p:nvSpPr>
              <p:spPr>
                <a:xfrm>
                  <a:off x="-87012" y="2916100"/>
                  <a:ext cx="937200" cy="9372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1" name="Google Shape;1601;p18"/>
                <p:cNvSpPr/>
                <p:nvPr/>
              </p:nvSpPr>
              <p:spPr>
                <a:xfrm>
                  <a:off x="111138" y="2672250"/>
                  <a:ext cx="937200" cy="9372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02" name="Google Shape;1602;p18"/>
              <p:cNvSpPr/>
              <p:nvPr/>
            </p:nvSpPr>
            <p:spPr>
              <a:xfrm rot="-4259867" flipH="1">
                <a:off x="314127" y="860911"/>
                <a:ext cx="191643" cy="19164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18"/>
              <p:cNvSpPr/>
              <p:nvPr/>
            </p:nvSpPr>
            <p:spPr>
              <a:xfrm rot="-8594418" flipH="1">
                <a:off x="8327662" y="4843664"/>
                <a:ext cx="405541" cy="8424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18"/>
              <p:cNvSpPr/>
              <p:nvPr/>
            </p:nvSpPr>
            <p:spPr>
              <a:xfrm rot="8547125" flipH="1">
                <a:off x="1709398" y="4843632"/>
                <a:ext cx="405628" cy="84305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18"/>
              <p:cNvSpPr/>
              <p:nvPr/>
            </p:nvSpPr>
            <p:spPr>
              <a:xfrm rot="3063739" flipH="1">
                <a:off x="3008700" y="239686"/>
                <a:ext cx="405744" cy="84287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18"/>
              <p:cNvSpPr/>
              <p:nvPr/>
            </p:nvSpPr>
            <p:spPr>
              <a:xfrm rot="-2903254" flipH="1">
                <a:off x="4050715" y="4882285"/>
                <a:ext cx="405669" cy="84358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07" name="Google Shape;1607;p18"/>
              <p:cNvGrpSpPr/>
              <p:nvPr/>
            </p:nvGrpSpPr>
            <p:grpSpPr>
              <a:xfrm rot="-2068701" flipH="1">
                <a:off x="-654660" y="3609380"/>
                <a:ext cx="1649498" cy="2513966"/>
                <a:chOff x="8543106" y="1985898"/>
                <a:chExt cx="1317585" cy="2007972"/>
              </a:xfrm>
            </p:grpSpPr>
            <p:sp>
              <p:nvSpPr>
                <p:cNvPr id="1608" name="Google Shape;1608;p18"/>
                <p:cNvSpPr/>
                <p:nvPr/>
              </p:nvSpPr>
              <p:spPr>
                <a:xfrm rot="-5905845" flipH="1">
                  <a:off x="8265075" y="2462746"/>
                  <a:ext cx="1873647" cy="105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53" h="42175" extrusionOk="0">
                      <a:moveTo>
                        <a:pt x="12774" y="38955"/>
                      </a:moveTo>
                      <a:cubicBezTo>
                        <a:pt x="5332" y="36644"/>
                        <a:pt x="1750" y="33037"/>
                        <a:pt x="429" y="27830"/>
                      </a:cubicBezTo>
                      <a:cubicBezTo>
                        <a:pt x="-892" y="22623"/>
                        <a:pt x="911" y="11955"/>
                        <a:pt x="4848" y="7713"/>
                      </a:cubicBezTo>
                      <a:cubicBezTo>
                        <a:pt x="8785" y="3471"/>
                        <a:pt x="18209" y="1947"/>
                        <a:pt x="24051" y="2379"/>
                      </a:cubicBezTo>
                      <a:cubicBezTo>
                        <a:pt x="29893" y="2811"/>
                        <a:pt x="35329" y="10660"/>
                        <a:pt x="39901" y="10304"/>
                      </a:cubicBezTo>
                      <a:cubicBezTo>
                        <a:pt x="44473" y="9948"/>
                        <a:pt x="46860" y="1160"/>
                        <a:pt x="51483" y="245"/>
                      </a:cubicBezTo>
                      <a:cubicBezTo>
                        <a:pt x="56106" y="-669"/>
                        <a:pt x="63726" y="1007"/>
                        <a:pt x="67637" y="4817"/>
                      </a:cubicBezTo>
                      <a:cubicBezTo>
                        <a:pt x="71549" y="8627"/>
                        <a:pt x="74901" y="17212"/>
                        <a:pt x="74952" y="23105"/>
                      </a:cubicBezTo>
                      <a:cubicBezTo>
                        <a:pt x="75003" y="28998"/>
                        <a:pt x="72921" y="37075"/>
                        <a:pt x="67943" y="40174"/>
                      </a:cubicBezTo>
                      <a:cubicBezTo>
                        <a:pt x="62965" y="43273"/>
                        <a:pt x="54278" y="41901"/>
                        <a:pt x="45083" y="41698"/>
                      </a:cubicBezTo>
                      <a:cubicBezTo>
                        <a:pt x="35888" y="41495"/>
                        <a:pt x="20216" y="41266"/>
                        <a:pt x="12774" y="3895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</p:sp>
            <p:grpSp>
              <p:nvGrpSpPr>
                <p:cNvPr id="1609" name="Google Shape;1609;p18"/>
                <p:cNvGrpSpPr/>
                <p:nvPr/>
              </p:nvGrpSpPr>
              <p:grpSpPr>
                <a:xfrm rot="-5905845" flipH="1">
                  <a:off x="8427105" y="2519223"/>
                  <a:ext cx="1357084" cy="655836"/>
                  <a:chOff x="7708460" y="4378406"/>
                  <a:chExt cx="1357212" cy="655899"/>
                </a:xfrm>
              </p:grpSpPr>
              <p:sp>
                <p:nvSpPr>
                  <p:cNvPr id="1610" name="Google Shape;1610;p18"/>
                  <p:cNvSpPr/>
                  <p:nvPr/>
                </p:nvSpPr>
                <p:spPr>
                  <a:xfrm rot="2904166">
                    <a:off x="7818729" y="4667409"/>
                    <a:ext cx="157255" cy="6183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1" name="Google Shape;1611;p18"/>
                  <p:cNvSpPr/>
                  <p:nvPr/>
                </p:nvSpPr>
                <p:spPr>
                  <a:xfrm rot="5708697">
                    <a:off x="7932068" y="4922287"/>
                    <a:ext cx="157233" cy="620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2" name="Google Shape;1612;p18"/>
                  <p:cNvSpPr/>
                  <p:nvPr/>
                </p:nvSpPr>
                <p:spPr>
                  <a:xfrm rot="-2852997">
                    <a:off x="8099446" y="4605605"/>
                    <a:ext cx="157346" cy="6221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3" name="Google Shape;1613;p18"/>
                  <p:cNvSpPr/>
                  <p:nvPr/>
                </p:nvSpPr>
                <p:spPr>
                  <a:xfrm rot="834224">
                    <a:off x="8254187" y="4915570"/>
                    <a:ext cx="157309" cy="620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4" name="Google Shape;1614;p18"/>
                  <p:cNvSpPr/>
                  <p:nvPr/>
                </p:nvSpPr>
                <p:spPr>
                  <a:xfrm rot="7014453">
                    <a:off x="8438042" y="4667287"/>
                    <a:ext cx="157109" cy="6211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5" name="Google Shape;1615;p18"/>
                  <p:cNvSpPr/>
                  <p:nvPr/>
                </p:nvSpPr>
                <p:spPr>
                  <a:xfrm rot="-6691012">
                    <a:off x="8929400" y="4431742"/>
                    <a:ext cx="157044" cy="6222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6" name="Google Shape;1616;p18"/>
                  <p:cNvSpPr/>
                  <p:nvPr/>
                </p:nvSpPr>
                <p:spPr>
                  <a:xfrm rot="-2852997">
                    <a:off x="8614416" y="4902456"/>
                    <a:ext cx="157346" cy="6221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7" name="Google Shape;1617;p18"/>
                  <p:cNvSpPr/>
                  <p:nvPr/>
                </p:nvSpPr>
                <p:spPr>
                  <a:xfrm rot="-8785868">
                    <a:off x="8710562" y="4667269"/>
                    <a:ext cx="157341" cy="6215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8" name="Google Shape;1618;p18"/>
                  <p:cNvSpPr/>
                  <p:nvPr/>
                </p:nvSpPr>
                <p:spPr>
                  <a:xfrm rot="2495834">
                    <a:off x="7944407" y="4431722"/>
                    <a:ext cx="157255" cy="6225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9" name="Google Shape;1619;p18"/>
                  <p:cNvSpPr/>
                  <p:nvPr/>
                </p:nvSpPr>
                <p:spPr>
                  <a:xfrm rot="2565528">
                    <a:off x="8890259" y="4879345"/>
                    <a:ext cx="157310" cy="6219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0" name="Google Shape;1620;p18"/>
                  <p:cNvSpPr/>
                  <p:nvPr/>
                </p:nvSpPr>
                <p:spPr>
                  <a:xfrm rot="8406625">
                    <a:off x="7710121" y="4915383"/>
                    <a:ext cx="157178" cy="6241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621" name="Google Shape;1621;p18"/>
              <p:cNvGrpSpPr/>
              <p:nvPr/>
            </p:nvGrpSpPr>
            <p:grpSpPr>
              <a:xfrm flipH="1">
                <a:off x="6634007" y="4706420"/>
                <a:ext cx="1323848" cy="358724"/>
                <a:chOff x="3111721" y="3719070"/>
                <a:chExt cx="2418429" cy="764055"/>
              </a:xfrm>
            </p:grpSpPr>
            <p:sp>
              <p:nvSpPr>
                <p:cNvPr id="1622" name="Google Shape;1622;p18"/>
                <p:cNvSpPr/>
                <p:nvPr/>
              </p:nvSpPr>
              <p:spPr>
                <a:xfrm>
                  <a:off x="3141325" y="3938825"/>
                  <a:ext cx="2388825" cy="54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53" h="21772" extrusionOk="0">
                      <a:moveTo>
                        <a:pt x="0" y="21772"/>
                      </a:moveTo>
                      <a:lnTo>
                        <a:pt x="20260" y="605"/>
                      </a:lnTo>
                      <a:lnTo>
                        <a:pt x="38705" y="21469"/>
                      </a:lnTo>
                      <a:lnTo>
                        <a:pt x="56698" y="432"/>
                      </a:lnTo>
                      <a:lnTo>
                        <a:pt x="74084" y="21772"/>
                      </a:lnTo>
                      <a:lnTo>
                        <a:pt x="95553" y="0"/>
                      </a:lnTo>
                    </a:path>
                  </a:pathLst>
                </a:custGeom>
                <a:noFill/>
                <a:ln w="152400" cap="flat" cmpd="sng">
                  <a:solidFill>
                    <a:schemeClr val="dk1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</p:sp>
            <p:sp>
              <p:nvSpPr>
                <p:cNvPr id="1623" name="Google Shape;1623;p18"/>
                <p:cNvSpPr/>
                <p:nvPr/>
              </p:nvSpPr>
              <p:spPr>
                <a:xfrm>
                  <a:off x="3111721" y="3719070"/>
                  <a:ext cx="2388825" cy="54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53" h="21772" extrusionOk="0">
                      <a:moveTo>
                        <a:pt x="0" y="21772"/>
                      </a:moveTo>
                      <a:lnTo>
                        <a:pt x="20260" y="605"/>
                      </a:lnTo>
                      <a:lnTo>
                        <a:pt x="38705" y="21469"/>
                      </a:lnTo>
                      <a:lnTo>
                        <a:pt x="56698" y="432"/>
                      </a:lnTo>
                      <a:lnTo>
                        <a:pt x="74084" y="21772"/>
                      </a:lnTo>
                      <a:lnTo>
                        <a:pt x="95553" y="0"/>
                      </a:lnTo>
                    </a:path>
                  </a:pathLst>
                </a:custGeom>
                <a:noFill/>
                <a:ln w="152400" cap="flat" cmpd="sng">
                  <a:solidFill>
                    <a:schemeClr val="accent1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624" name="Google Shape;1624;p18"/>
              <p:cNvGrpSpPr/>
              <p:nvPr/>
            </p:nvGrpSpPr>
            <p:grpSpPr>
              <a:xfrm rot="2700000" flipH="1">
                <a:off x="1898535" y="186016"/>
                <a:ext cx="191648" cy="191638"/>
                <a:chOff x="5939341" y="4763875"/>
                <a:chExt cx="191650" cy="191640"/>
              </a:xfrm>
            </p:grpSpPr>
            <p:sp>
              <p:nvSpPr>
                <p:cNvPr id="1625" name="Google Shape;1625;p18"/>
                <p:cNvSpPr/>
                <p:nvPr/>
              </p:nvSpPr>
              <p:spPr>
                <a:xfrm>
                  <a:off x="5939341" y="489341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6" name="Google Shape;1626;p18"/>
                <p:cNvSpPr/>
                <p:nvPr/>
              </p:nvSpPr>
              <p:spPr>
                <a:xfrm>
                  <a:off x="6068891" y="476387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7" name="Google Shape;1627;p18"/>
                <p:cNvSpPr/>
                <p:nvPr/>
              </p:nvSpPr>
              <p:spPr>
                <a:xfrm>
                  <a:off x="6068891" y="489341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628" name="Google Shape;1628;p18"/>
            <p:cNvSpPr/>
            <p:nvPr/>
          </p:nvSpPr>
          <p:spPr>
            <a:xfrm rot="5400000">
              <a:off x="483713" y="-188975"/>
              <a:ext cx="237300" cy="939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dist="85725" dir="30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3"/>
          <p:cNvGrpSpPr/>
          <p:nvPr/>
        </p:nvGrpSpPr>
        <p:grpSpPr>
          <a:xfrm>
            <a:off x="-978953" y="-962961"/>
            <a:ext cx="10131414" cy="6345819"/>
            <a:chOff x="-978953" y="-962961"/>
            <a:chExt cx="10131414" cy="6345819"/>
          </a:xfrm>
        </p:grpSpPr>
        <p:sp>
          <p:nvSpPr>
            <p:cNvPr id="151" name="Google Shape;151;p3"/>
            <p:cNvSpPr/>
            <p:nvPr/>
          </p:nvSpPr>
          <p:spPr>
            <a:xfrm rot="-5400000">
              <a:off x="7951388" y="4216000"/>
              <a:ext cx="1130400" cy="979200"/>
            </a:xfrm>
            <a:prstGeom prst="pie">
              <a:avLst>
                <a:gd name="adj1" fmla="val 10800078"/>
                <a:gd name="adj2" fmla="val 2158235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" name="Google Shape;152;p3"/>
            <p:cNvGrpSpPr/>
            <p:nvPr/>
          </p:nvGrpSpPr>
          <p:grpSpPr>
            <a:xfrm>
              <a:off x="8003316" y="4358665"/>
              <a:ext cx="1026550" cy="979208"/>
              <a:chOff x="-53484" y="876090"/>
              <a:chExt cx="1026550" cy="979208"/>
            </a:xfrm>
          </p:grpSpPr>
          <p:grpSp>
            <p:nvGrpSpPr>
              <p:cNvPr id="153" name="Google Shape;153;p3"/>
              <p:cNvGrpSpPr/>
              <p:nvPr/>
            </p:nvGrpSpPr>
            <p:grpSpPr>
              <a:xfrm>
                <a:off x="91094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154" name="Google Shape;154;p3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55;p3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3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3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3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3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60;p3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61;p3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162;p3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3" name="Google Shape;163;p3"/>
              <p:cNvGrpSpPr/>
              <p:nvPr/>
            </p:nvGrpSpPr>
            <p:grpSpPr>
              <a:xfrm>
                <a:off x="773166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164" name="Google Shape;164;p3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3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3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3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3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3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3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3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3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3" name="Google Shape;173;p3"/>
              <p:cNvGrpSpPr/>
              <p:nvPr/>
            </p:nvGrpSpPr>
            <p:grpSpPr>
              <a:xfrm>
                <a:off x="63539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174" name="Google Shape;174;p3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3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3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3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3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3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3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3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3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3" name="Google Shape;183;p3"/>
              <p:cNvGrpSpPr/>
              <p:nvPr/>
            </p:nvGrpSpPr>
            <p:grpSpPr>
              <a:xfrm>
                <a:off x="497616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184" name="Google Shape;184;p3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3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3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3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3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3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3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3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3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3" name="Google Shape;193;p3"/>
              <p:cNvGrpSpPr/>
              <p:nvPr/>
            </p:nvGrpSpPr>
            <p:grpSpPr>
              <a:xfrm>
                <a:off x="35984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194" name="Google Shape;194;p3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3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3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3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3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3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3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3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3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3" name="Google Shape;203;p3"/>
              <p:cNvGrpSpPr/>
              <p:nvPr/>
            </p:nvGrpSpPr>
            <p:grpSpPr>
              <a:xfrm>
                <a:off x="222066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204" name="Google Shape;204;p3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3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3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3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3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3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3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3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3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3" name="Google Shape;213;p3"/>
              <p:cNvGrpSpPr/>
              <p:nvPr/>
            </p:nvGrpSpPr>
            <p:grpSpPr>
              <a:xfrm>
                <a:off x="8429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214" name="Google Shape;214;p3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3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3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3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3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3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3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3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3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3" name="Google Shape;223;p3"/>
              <p:cNvGrpSpPr/>
              <p:nvPr/>
            </p:nvGrpSpPr>
            <p:grpSpPr>
              <a:xfrm>
                <a:off x="-53484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224" name="Google Shape;224;p3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3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3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3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3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3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3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3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3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3" name="Google Shape;233;p3"/>
            <p:cNvGrpSpPr/>
            <p:nvPr/>
          </p:nvGrpSpPr>
          <p:grpSpPr>
            <a:xfrm rot="-10420984">
              <a:off x="7361952" y="-874885"/>
              <a:ext cx="1698464" cy="1766831"/>
              <a:chOff x="-87012" y="2672250"/>
              <a:chExt cx="1135350" cy="1181050"/>
            </a:xfrm>
          </p:grpSpPr>
          <p:sp>
            <p:nvSpPr>
              <p:cNvPr id="234" name="Google Shape;234;p3"/>
              <p:cNvSpPr/>
              <p:nvPr/>
            </p:nvSpPr>
            <p:spPr>
              <a:xfrm>
                <a:off x="-87012" y="2916100"/>
                <a:ext cx="937200" cy="93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>
                <a:off x="111138" y="2672250"/>
                <a:ext cx="937200" cy="937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" name="Google Shape;236;p3"/>
            <p:cNvGrpSpPr/>
            <p:nvPr/>
          </p:nvGrpSpPr>
          <p:grpSpPr>
            <a:xfrm>
              <a:off x="7087458" y="-103947"/>
              <a:ext cx="1384865" cy="1283978"/>
              <a:chOff x="6782658" y="124653"/>
              <a:chExt cx="1384865" cy="1283978"/>
            </a:xfrm>
          </p:grpSpPr>
          <p:sp>
            <p:nvSpPr>
              <p:cNvPr id="237" name="Google Shape;237;p3"/>
              <p:cNvSpPr/>
              <p:nvPr/>
            </p:nvSpPr>
            <p:spPr>
              <a:xfrm rot="10186987" flipH="1">
                <a:off x="7034633" y="439517"/>
                <a:ext cx="157294" cy="6185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"/>
              <p:cNvSpPr/>
              <p:nvPr/>
            </p:nvSpPr>
            <p:spPr>
              <a:xfrm rot="7385008" flipH="1">
                <a:off x="7281369" y="309241"/>
                <a:ext cx="157183" cy="6199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 rot="-5655878" flipH="1">
                <a:off x="7217140" y="661421"/>
                <a:ext cx="157336" cy="62263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 rot="-9340956" flipH="1">
                <a:off x="7530333" y="513689"/>
                <a:ext cx="157361" cy="62021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 rot="6073450" flipH="1">
                <a:off x="7521192" y="822247"/>
                <a:ext cx="157207" cy="6213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 rot="-1817277" flipH="1">
                <a:off x="7761944" y="1311052"/>
                <a:ext cx="157035" cy="6225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 rot="-5655878" flipH="1">
                <a:off x="7805397" y="746532"/>
                <a:ext cx="157336" cy="62263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 rot="275480" flipH="1">
                <a:off x="7735465" y="990876"/>
                <a:ext cx="157405" cy="6201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 rot="10596471" flipH="1">
                <a:off x="6987707" y="702168"/>
                <a:ext cx="157175" cy="62222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 rot="10524520" flipH="1">
                <a:off x="8007820" y="935066"/>
                <a:ext cx="157405" cy="6230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 rot="4686681" flipH="1">
                <a:off x="7102787" y="177046"/>
                <a:ext cx="157274" cy="6231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 rot="-5655878" flipH="1">
                <a:off x="6740890" y="572146"/>
                <a:ext cx="157336" cy="62263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 rot="7385008" flipH="1">
                <a:off x="7206969" y="1001291"/>
                <a:ext cx="157183" cy="6199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 rot="6073450" flipH="1">
                <a:off x="7469092" y="1134772"/>
                <a:ext cx="157207" cy="6213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3"/>
            <p:cNvGrpSpPr/>
            <p:nvPr/>
          </p:nvGrpSpPr>
          <p:grpSpPr>
            <a:xfrm>
              <a:off x="2085316" y="4822735"/>
              <a:ext cx="613200" cy="203475"/>
              <a:chOff x="502391" y="461197"/>
              <a:chExt cx="613200" cy="203475"/>
            </a:xfrm>
          </p:grpSpPr>
          <p:grpSp>
            <p:nvGrpSpPr>
              <p:cNvPr id="252" name="Google Shape;252;p3"/>
              <p:cNvGrpSpPr/>
              <p:nvPr/>
            </p:nvGrpSpPr>
            <p:grpSpPr>
              <a:xfrm>
                <a:off x="502391" y="602572"/>
                <a:ext cx="613200" cy="62100"/>
                <a:chOff x="502391" y="602572"/>
                <a:chExt cx="613200" cy="62100"/>
              </a:xfrm>
            </p:grpSpPr>
            <p:sp>
              <p:nvSpPr>
                <p:cNvPr id="253" name="Google Shape;253;p3"/>
                <p:cNvSpPr/>
                <p:nvPr/>
              </p:nvSpPr>
              <p:spPr>
                <a:xfrm>
                  <a:off x="105349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3"/>
                <p:cNvSpPr/>
                <p:nvPr/>
              </p:nvSpPr>
              <p:spPr>
                <a:xfrm>
                  <a:off x="915716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3"/>
                <p:cNvSpPr/>
                <p:nvPr/>
              </p:nvSpPr>
              <p:spPr>
                <a:xfrm>
                  <a:off x="77794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3"/>
                <p:cNvSpPr/>
                <p:nvPr/>
              </p:nvSpPr>
              <p:spPr>
                <a:xfrm>
                  <a:off x="640166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3"/>
                <p:cNvSpPr/>
                <p:nvPr/>
              </p:nvSpPr>
              <p:spPr>
                <a:xfrm>
                  <a:off x="50239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8" name="Google Shape;258;p3"/>
              <p:cNvGrpSpPr/>
              <p:nvPr/>
            </p:nvGrpSpPr>
            <p:grpSpPr>
              <a:xfrm>
                <a:off x="502391" y="461197"/>
                <a:ext cx="613200" cy="62100"/>
                <a:chOff x="502391" y="602572"/>
                <a:chExt cx="613200" cy="62100"/>
              </a:xfrm>
            </p:grpSpPr>
            <p:sp>
              <p:nvSpPr>
                <p:cNvPr id="259" name="Google Shape;259;p3"/>
                <p:cNvSpPr/>
                <p:nvPr/>
              </p:nvSpPr>
              <p:spPr>
                <a:xfrm>
                  <a:off x="105349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3"/>
                <p:cNvSpPr/>
                <p:nvPr/>
              </p:nvSpPr>
              <p:spPr>
                <a:xfrm>
                  <a:off x="915716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3"/>
                <p:cNvSpPr/>
                <p:nvPr/>
              </p:nvSpPr>
              <p:spPr>
                <a:xfrm>
                  <a:off x="77794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3"/>
                <p:cNvSpPr/>
                <p:nvPr/>
              </p:nvSpPr>
              <p:spPr>
                <a:xfrm>
                  <a:off x="640166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3"/>
                <p:cNvSpPr/>
                <p:nvPr/>
              </p:nvSpPr>
              <p:spPr>
                <a:xfrm>
                  <a:off x="50239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64" name="Google Shape;264;p3"/>
            <p:cNvSpPr/>
            <p:nvPr/>
          </p:nvSpPr>
          <p:spPr>
            <a:xfrm>
              <a:off x="8732325" y="557325"/>
              <a:ext cx="346500" cy="346500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338488" y="4546150"/>
              <a:ext cx="505200" cy="3465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 rot="9879501">
              <a:off x="1018047" y="4828670"/>
              <a:ext cx="191629" cy="19162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7" name="Google Shape;267;p3"/>
            <p:cNvGrpSpPr/>
            <p:nvPr/>
          </p:nvGrpSpPr>
          <p:grpSpPr>
            <a:xfrm>
              <a:off x="-978953" y="-666752"/>
              <a:ext cx="2271650" cy="2045375"/>
              <a:chOff x="-597953" y="-430502"/>
              <a:chExt cx="2271650" cy="2045375"/>
            </a:xfrm>
          </p:grpSpPr>
          <p:sp>
            <p:nvSpPr>
              <p:cNvPr id="268" name="Google Shape;268;p3"/>
              <p:cNvSpPr/>
              <p:nvPr/>
            </p:nvSpPr>
            <p:spPr>
              <a:xfrm>
                <a:off x="-597953" y="-430502"/>
                <a:ext cx="2271650" cy="2045375"/>
              </a:xfrm>
              <a:custGeom>
                <a:avLst/>
                <a:gdLst/>
                <a:ahLst/>
                <a:cxnLst/>
                <a:rect l="l" t="t" r="r" b="b"/>
                <a:pathLst>
                  <a:path w="90866" h="81815" extrusionOk="0">
                    <a:moveTo>
                      <a:pt x="3677" y="63952"/>
                    </a:moveTo>
                    <a:cubicBezTo>
                      <a:pt x="6158" y="73874"/>
                      <a:pt x="10325" y="78438"/>
                      <a:pt x="16179" y="80621"/>
                    </a:cubicBezTo>
                    <a:cubicBezTo>
                      <a:pt x="22033" y="82804"/>
                      <a:pt x="33741" y="81911"/>
                      <a:pt x="38801" y="77049"/>
                    </a:cubicBezTo>
                    <a:cubicBezTo>
                      <a:pt x="43861" y="72187"/>
                      <a:pt x="42770" y="57900"/>
                      <a:pt x="46540" y="51451"/>
                    </a:cubicBezTo>
                    <a:cubicBezTo>
                      <a:pt x="50310" y="45002"/>
                      <a:pt x="54676" y="41728"/>
                      <a:pt x="61423" y="38354"/>
                    </a:cubicBezTo>
                    <a:cubicBezTo>
                      <a:pt x="68170" y="34981"/>
                      <a:pt x="82457" y="35179"/>
                      <a:pt x="87021" y="31210"/>
                    </a:cubicBezTo>
                    <a:cubicBezTo>
                      <a:pt x="91585" y="27241"/>
                      <a:pt x="91784" y="19502"/>
                      <a:pt x="88807" y="14541"/>
                    </a:cubicBezTo>
                    <a:cubicBezTo>
                      <a:pt x="85831" y="9580"/>
                      <a:pt x="80473" y="3429"/>
                      <a:pt x="69162" y="1445"/>
                    </a:cubicBezTo>
                    <a:cubicBezTo>
                      <a:pt x="57851" y="-539"/>
                      <a:pt x="32252" y="-639"/>
                      <a:pt x="20941" y="2635"/>
                    </a:cubicBezTo>
                    <a:cubicBezTo>
                      <a:pt x="9630" y="5909"/>
                      <a:pt x="4173" y="10871"/>
                      <a:pt x="1296" y="21090"/>
                    </a:cubicBezTo>
                    <a:cubicBezTo>
                      <a:pt x="-1581" y="31310"/>
                      <a:pt x="1197" y="54030"/>
                      <a:pt x="3677" y="63952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69" name="Google Shape;269;p3"/>
              <p:cNvSpPr/>
              <p:nvPr/>
            </p:nvSpPr>
            <p:spPr>
              <a:xfrm>
                <a:off x="-429459" y="-303215"/>
                <a:ext cx="1879050" cy="1788275"/>
              </a:xfrm>
              <a:custGeom>
                <a:avLst/>
                <a:gdLst/>
                <a:ahLst/>
                <a:cxnLst/>
                <a:rect l="l" t="t" r="r" b="b"/>
                <a:pathLst>
                  <a:path w="75162" h="71531" extrusionOk="0">
                    <a:moveTo>
                      <a:pt x="1700" y="16892"/>
                    </a:moveTo>
                    <a:cubicBezTo>
                      <a:pt x="-1822" y="26864"/>
                      <a:pt x="856" y="51272"/>
                      <a:pt x="3188" y="60350"/>
                    </a:cubicBezTo>
                    <a:cubicBezTo>
                      <a:pt x="5520" y="69429"/>
                      <a:pt x="10977" y="70520"/>
                      <a:pt x="15690" y="71363"/>
                    </a:cubicBezTo>
                    <a:cubicBezTo>
                      <a:pt x="20403" y="72206"/>
                      <a:pt x="27894" y="69825"/>
                      <a:pt x="31466" y="65410"/>
                    </a:cubicBezTo>
                    <a:cubicBezTo>
                      <a:pt x="35038" y="60995"/>
                      <a:pt x="34343" y="50577"/>
                      <a:pt x="37121" y="44872"/>
                    </a:cubicBezTo>
                    <a:cubicBezTo>
                      <a:pt x="39899" y="39167"/>
                      <a:pt x="42627" y="34404"/>
                      <a:pt x="48134" y="31179"/>
                    </a:cubicBezTo>
                    <a:cubicBezTo>
                      <a:pt x="53641" y="27954"/>
                      <a:pt x="65696" y="28352"/>
                      <a:pt x="70161" y="25524"/>
                    </a:cubicBezTo>
                    <a:cubicBezTo>
                      <a:pt x="74626" y="22696"/>
                      <a:pt x="75717" y="17636"/>
                      <a:pt x="74923" y="14213"/>
                    </a:cubicBezTo>
                    <a:cubicBezTo>
                      <a:pt x="74129" y="10790"/>
                      <a:pt x="73832" y="7268"/>
                      <a:pt x="65398" y="4986"/>
                    </a:cubicBezTo>
                    <a:cubicBezTo>
                      <a:pt x="56965" y="2704"/>
                      <a:pt x="34938" y="-1463"/>
                      <a:pt x="24322" y="521"/>
                    </a:cubicBezTo>
                    <a:cubicBezTo>
                      <a:pt x="13706" y="2505"/>
                      <a:pt x="5222" y="6921"/>
                      <a:pt x="1700" y="16892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70" name="Google Shape;270;p3"/>
              <p:cNvSpPr/>
              <p:nvPr/>
            </p:nvSpPr>
            <p:spPr>
              <a:xfrm>
                <a:off x="-255266" y="-196009"/>
                <a:ext cx="1413800" cy="1541225"/>
              </a:xfrm>
              <a:custGeom>
                <a:avLst/>
                <a:gdLst/>
                <a:ahLst/>
                <a:cxnLst/>
                <a:rect l="l" t="t" r="r" b="b"/>
                <a:pathLst>
                  <a:path w="56552" h="61649" extrusionOk="0">
                    <a:moveTo>
                      <a:pt x="91" y="30165"/>
                    </a:moveTo>
                    <a:cubicBezTo>
                      <a:pt x="289" y="37557"/>
                      <a:pt x="388" y="50256"/>
                      <a:pt x="3067" y="55465"/>
                    </a:cubicBezTo>
                    <a:cubicBezTo>
                      <a:pt x="5746" y="60674"/>
                      <a:pt x="12791" y="62311"/>
                      <a:pt x="16164" y="61418"/>
                    </a:cubicBezTo>
                    <a:cubicBezTo>
                      <a:pt x="19538" y="60525"/>
                      <a:pt x="21522" y="56607"/>
                      <a:pt x="23308" y="50108"/>
                    </a:cubicBezTo>
                    <a:cubicBezTo>
                      <a:pt x="25094" y="43609"/>
                      <a:pt x="21870" y="28479"/>
                      <a:pt x="26880" y="22426"/>
                    </a:cubicBezTo>
                    <a:cubicBezTo>
                      <a:pt x="31891" y="16374"/>
                      <a:pt x="48857" y="16869"/>
                      <a:pt x="53371" y="13793"/>
                    </a:cubicBezTo>
                    <a:cubicBezTo>
                      <a:pt x="57885" y="10717"/>
                      <a:pt x="57141" y="6203"/>
                      <a:pt x="53966" y="3971"/>
                    </a:cubicBezTo>
                    <a:cubicBezTo>
                      <a:pt x="50791" y="1739"/>
                      <a:pt x="41266" y="846"/>
                      <a:pt x="34321" y="399"/>
                    </a:cubicBezTo>
                    <a:cubicBezTo>
                      <a:pt x="27376" y="-47"/>
                      <a:pt x="17702" y="-494"/>
                      <a:pt x="12295" y="1292"/>
                    </a:cubicBezTo>
                    <a:cubicBezTo>
                      <a:pt x="6888" y="3078"/>
                      <a:pt x="3911" y="6303"/>
                      <a:pt x="1877" y="11115"/>
                    </a:cubicBezTo>
                    <a:cubicBezTo>
                      <a:pt x="-157" y="15927"/>
                      <a:pt x="-107" y="22773"/>
                      <a:pt x="91" y="30165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71" name="Google Shape;271;p3"/>
              <p:cNvSpPr/>
              <p:nvPr/>
            </p:nvSpPr>
            <p:spPr>
              <a:xfrm>
                <a:off x="-129254" y="-97610"/>
                <a:ext cx="597350" cy="1280025"/>
              </a:xfrm>
              <a:custGeom>
                <a:avLst/>
                <a:gdLst/>
                <a:ahLst/>
                <a:cxnLst/>
                <a:rect l="l" t="t" r="r" b="b"/>
                <a:pathLst>
                  <a:path w="23894" h="51201" extrusionOk="0">
                    <a:moveTo>
                      <a:pt x="1003" y="41111"/>
                    </a:moveTo>
                    <a:cubicBezTo>
                      <a:pt x="1747" y="47660"/>
                      <a:pt x="3285" y="49445"/>
                      <a:pt x="4872" y="50636"/>
                    </a:cubicBezTo>
                    <a:cubicBezTo>
                      <a:pt x="6460" y="51827"/>
                      <a:pt x="9982" y="51182"/>
                      <a:pt x="10528" y="48255"/>
                    </a:cubicBezTo>
                    <a:cubicBezTo>
                      <a:pt x="11074" y="45328"/>
                      <a:pt x="8395" y="39424"/>
                      <a:pt x="8147" y="33074"/>
                    </a:cubicBezTo>
                    <a:cubicBezTo>
                      <a:pt x="7899" y="26724"/>
                      <a:pt x="6560" y="14669"/>
                      <a:pt x="9040" y="10155"/>
                    </a:cubicBezTo>
                    <a:cubicBezTo>
                      <a:pt x="11520" y="5641"/>
                      <a:pt x="21094" y="7625"/>
                      <a:pt x="23029" y="5988"/>
                    </a:cubicBezTo>
                    <a:cubicBezTo>
                      <a:pt x="24964" y="4351"/>
                      <a:pt x="23426" y="1027"/>
                      <a:pt x="20648" y="332"/>
                    </a:cubicBezTo>
                    <a:cubicBezTo>
                      <a:pt x="17870" y="-363"/>
                      <a:pt x="9734" y="-15"/>
                      <a:pt x="6361" y="1820"/>
                    </a:cubicBezTo>
                    <a:cubicBezTo>
                      <a:pt x="2988" y="3656"/>
                      <a:pt x="1301" y="4797"/>
                      <a:pt x="408" y="11345"/>
                    </a:cubicBezTo>
                    <a:cubicBezTo>
                      <a:pt x="-485" y="17894"/>
                      <a:pt x="259" y="34563"/>
                      <a:pt x="1003" y="41111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72" name="Google Shape;272;p3"/>
            <p:cNvSpPr/>
            <p:nvPr/>
          </p:nvSpPr>
          <p:spPr>
            <a:xfrm rot="5912600">
              <a:off x="3208067" y="5133685"/>
              <a:ext cx="405904" cy="84346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 rot="-897031">
              <a:off x="8736245" y="3677865"/>
              <a:ext cx="405838" cy="8441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 rot="3935676">
              <a:off x="7062234" y="4377481"/>
              <a:ext cx="405866" cy="84317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 rot="9366379">
              <a:off x="159559" y="3934112"/>
              <a:ext cx="405885" cy="84345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 rot="-8098203">
              <a:off x="1960410" y="-189289"/>
              <a:ext cx="405809" cy="84429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 rot="-8098203">
              <a:off x="6144260" y="70861"/>
              <a:ext cx="405809" cy="84429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8" name="Google Shape;278;p3"/>
            <p:cNvGrpSpPr/>
            <p:nvPr/>
          </p:nvGrpSpPr>
          <p:grpSpPr>
            <a:xfrm rot="3414734">
              <a:off x="1221041" y="277035"/>
              <a:ext cx="191642" cy="191632"/>
              <a:chOff x="5939341" y="4763875"/>
              <a:chExt cx="191650" cy="191640"/>
            </a:xfrm>
          </p:grpSpPr>
          <p:sp>
            <p:nvSpPr>
              <p:cNvPr id="279" name="Google Shape;279;p3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3"/>
            <p:cNvGrpSpPr/>
            <p:nvPr/>
          </p:nvGrpSpPr>
          <p:grpSpPr>
            <a:xfrm rot="8597638">
              <a:off x="6913214" y="4800695"/>
              <a:ext cx="191647" cy="191637"/>
              <a:chOff x="5939341" y="4763875"/>
              <a:chExt cx="191650" cy="191640"/>
            </a:xfrm>
          </p:grpSpPr>
          <p:sp>
            <p:nvSpPr>
              <p:cNvPr id="283" name="Google Shape;283;p3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" name="Google Shape;286;p3"/>
            <p:cNvGrpSpPr/>
            <p:nvPr/>
          </p:nvGrpSpPr>
          <p:grpSpPr>
            <a:xfrm rot="-9813291">
              <a:off x="5306158" y="150091"/>
              <a:ext cx="191652" cy="191642"/>
              <a:chOff x="5939341" y="4763875"/>
              <a:chExt cx="191650" cy="191640"/>
            </a:xfrm>
          </p:grpSpPr>
          <p:sp>
            <p:nvSpPr>
              <p:cNvPr id="287" name="Google Shape;287;p3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0" name="Google Shape;290;p3"/>
          <p:cNvSpPr txBox="1">
            <a:spLocks noGrp="1"/>
          </p:cNvSpPr>
          <p:nvPr>
            <p:ph type="title" hasCustomPrompt="1"/>
          </p:nvPr>
        </p:nvSpPr>
        <p:spPr>
          <a:xfrm>
            <a:off x="4008300" y="1516577"/>
            <a:ext cx="1127400" cy="9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Franklin Black"/>
              <a:buNone/>
              <a:defRPr sz="60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1" name="Google Shape;291;p3"/>
          <p:cNvSpPr txBox="1">
            <a:spLocks noGrp="1"/>
          </p:cNvSpPr>
          <p:nvPr>
            <p:ph type="title" idx="2"/>
          </p:nvPr>
        </p:nvSpPr>
        <p:spPr>
          <a:xfrm>
            <a:off x="1449450" y="2277523"/>
            <a:ext cx="6245100" cy="13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4"/>
          <p:cNvSpPr txBox="1">
            <a:spLocks noGrp="1"/>
          </p:cNvSpPr>
          <p:nvPr>
            <p:ph type="body" idx="1"/>
          </p:nvPr>
        </p:nvSpPr>
        <p:spPr>
          <a:xfrm>
            <a:off x="1157350" y="1783200"/>
            <a:ext cx="3010200" cy="20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 sz="16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/>
            </a:lvl9pPr>
          </a:lstStyle>
          <a:p>
            <a:endParaRPr/>
          </a:p>
        </p:txBody>
      </p:sp>
      <p:grpSp>
        <p:nvGrpSpPr>
          <p:cNvPr id="295" name="Google Shape;295;p4"/>
          <p:cNvGrpSpPr/>
          <p:nvPr/>
        </p:nvGrpSpPr>
        <p:grpSpPr>
          <a:xfrm>
            <a:off x="-1067525" y="-1067756"/>
            <a:ext cx="10744134" cy="7061331"/>
            <a:chOff x="-1067525" y="-1067756"/>
            <a:chExt cx="10744134" cy="7061331"/>
          </a:xfrm>
        </p:grpSpPr>
        <p:grpSp>
          <p:nvGrpSpPr>
            <p:cNvPr id="296" name="Google Shape;296;p4"/>
            <p:cNvGrpSpPr/>
            <p:nvPr/>
          </p:nvGrpSpPr>
          <p:grpSpPr>
            <a:xfrm>
              <a:off x="-1067525" y="3997975"/>
              <a:ext cx="1995600" cy="1995600"/>
              <a:chOff x="-1666100" y="4430050"/>
              <a:chExt cx="1995600" cy="1995600"/>
            </a:xfrm>
          </p:grpSpPr>
          <p:sp>
            <p:nvSpPr>
              <p:cNvPr id="297" name="Google Shape;297;p4"/>
              <p:cNvSpPr/>
              <p:nvPr/>
            </p:nvSpPr>
            <p:spPr>
              <a:xfrm>
                <a:off x="-1666100" y="4430050"/>
                <a:ext cx="1995600" cy="1995600"/>
              </a:xfrm>
              <a:prstGeom prst="donut">
                <a:avLst>
                  <a:gd name="adj" fmla="val 2500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dist="85725" dir="87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-1008334" y="62284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-1031009" y="60318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-728609" y="61301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-1265334" y="60394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-1227559" y="57748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-1492109" y="56614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-1333384" y="54271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-1537509" y="54498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4"/>
              <p:cNvSpPr/>
              <p:nvPr/>
            </p:nvSpPr>
            <p:spPr>
              <a:xfrm>
                <a:off x="-1424109" y="51633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4"/>
              <p:cNvSpPr/>
              <p:nvPr/>
            </p:nvSpPr>
            <p:spPr>
              <a:xfrm>
                <a:off x="-1235109" y="49962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4"/>
              <p:cNvSpPr/>
              <p:nvPr/>
            </p:nvSpPr>
            <p:spPr>
              <a:xfrm>
                <a:off x="-1393859" y="58202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4"/>
              <p:cNvSpPr/>
              <p:nvPr/>
            </p:nvSpPr>
            <p:spPr>
              <a:xfrm>
                <a:off x="-320409" y="60470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4"/>
              <p:cNvSpPr/>
              <p:nvPr/>
            </p:nvSpPr>
            <p:spPr>
              <a:xfrm>
                <a:off x="-569859" y="61982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4"/>
              <p:cNvSpPr/>
              <p:nvPr/>
            </p:nvSpPr>
            <p:spPr>
              <a:xfrm>
                <a:off x="-562309" y="60016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4"/>
              <p:cNvSpPr/>
              <p:nvPr/>
            </p:nvSpPr>
            <p:spPr>
              <a:xfrm>
                <a:off x="-1318259" y="47770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4"/>
              <p:cNvSpPr/>
              <p:nvPr/>
            </p:nvSpPr>
            <p:spPr>
              <a:xfrm>
                <a:off x="-1068809" y="4732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4"/>
              <p:cNvSpPr/>
              <p:nvPr/>
            </p:nvSpPr>
            <p:spPr>
              <a:xfrm>
                <a:off x="-690809" y="47090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4"/>
              <p:cNvSpPr/>
              <p:nvPr/>
            </p:nvSpPr>
            <p:spPr>
              <a:xfrm>
                <a:off x="-887384" y="45660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4"/>
              <p:cNvSpPr/>
              <p:nvPr/>
            </p:nvSpPr>
            <p:spPr>
              <a:xfrm>
                <a:off x="-509384" y="45426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4"/>
              <p:cNvSpPr/>
              <p:nvPr/>
            </p:nvSpPr>
            <p:spPr>
              <a:xfrm>
                <a:off x="-350634" y="48450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4"/>
              <p:cNvSpPr/>
              <p:nvPr/>
            </p:nvSpPr>
            <p:spPr>
              <a:xfrm>
                <a:off x="-86059" y="50189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4"/>
              <p:cNvSpPr/>
              <p:nvPr/>
            </p:nvSpPr>
            <p:spPr>
              <a:xfrm>
                <a:off x="-161634" y="47241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4"/>
              <p:cNvSpPr/>
              <p:nvPr/>
            </p:nvSpPr>
            <p:spPr>
              <a:xfrm>
                <a:off x="-229684" y="58429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4"/>
              <p:cNvSpPr/>
              <p:nvPr/>
            </p:nvSpPr>
            <p:spPr>
              <a:xfrm>
                <a:off x="-63384" y="56236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4"/>
              <p:cNvSpPr/>
              <p:nvPr/>
            </p:nvSpPr>
            <p:spPr>
              <a:xfrm>
                <a:off x="-55834" y="53742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4"/>
              <p:cNvSpPr/>
              <p:nvPr/>
            </p:nvSpPr>
            <p:spPr>
              <a:xfrm>
                <a:off x="-131409" y="60318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4"/>
              <p:cNvSpPr/>
              <p:nvPr/>
            </p:nvSpPr>
            <p:spPr>
              <a:xfrm>
                <a:off x="74191" y="57748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4"/>
              <p:cNvSpPr/>
              <p:nvPr/>
            </p:nvSpPr>
            <p:spPr>
              <a:xfrm>
                <a:off x="140741" y="54346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4"/>
              <p:cNvSpPr/>
              <p:nvPr/>
            </p:nvSpPr>
            <p:spPr>
              <a:xfrm>
                <a:off x="87816" y="51625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4"/>
              <p:cNvSpPr/>
              <p:nvPr/>
            </p:nvSpPr>
            <p:spPr>
              <a:xfrm>
                <a:off x="-18009" y="48753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4"/>
              <p:cNvSpPr/>
              <p:nvPr/>
            </p:nvSpPr>
            <p:spPr>
              <a:xfrm>
                <a:off x="-373334" y="62057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>
                <a:off x="-834459" y="60167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>
                <a:off x="-728609" y="62662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1" name="Google Shape;331;p4"/>
            <p:cNvGrpSpPr/>
            <p:nvPr/>
          </p:nvGrpSpPr>
          <p:grpSpPr>
            <a:xfrm rot="6701819">
              <a:off x="-867564" y="-503845"/>
              <a:ext cx="2078011" cy="1273940"/>
              <a:chOff x="-498597" y="4604301"/>
              <a:chExt cx="1545125" cy="947250"/>
            </a:xfrm>
          </p:grpSpPr>
          <p:sp>
            <p:nvSpPr>
              <p:cNvPr id="332" name="Google Shape;332;p4"/>
              <p:cNvSpPr/>
              <p:nvPr/>
            </p:nvSpPr>
            <p:spPr>
              <a:xfrm>
                <a:off x="-498597" y="4604301"/>
                <a:ext cx="1545125" cy="947250"/>
              </a:xfrm>
              <a:custGeom>
                <a:avLst/>
                <a:gdLst/>
                <a:ahLst/>
                <a:cxnLst/>
                <a:rect l="l" t="t" r="r" b="b"/>
                <a:pathLst>
                  <a:path w="61805" h="37890" extrusionOk="0">
                    <a:moveTo>
                      <a:pt x="41971" y="36689"/>
                    </a:moveTo>
                    <a:cubicBezTo>
                      <a:pt x="47825" y="35499"/>
                      <a:pt x="53579" y="33515"/>
                      <a:pt x="56853" y="30141"/>
                    </a:cubicBezTo>
                    <a:cubicBezTo>
                      <a:pt x="60127" y="26768"/>
                      <a:pt x="62509" y="20516"/>
                      <a:pt x="61616" y="16448"/>
                    </a:cubicBezTo>
                    <a:cubicBezTo>
                      <a:pt x="60723" y="12380"/>
                      <a:pt x="56159" y="7023"/>
                      <a:pt x="51496" y="5733"/>
                    </a:cubicBezTo>
                    <a:cubicBezTo>
                      <a:pt x="46833" y="4443"/>
                      <a:pt x="39192" y="9577"/>
                      <a:pt x="33636" y="8709"/>
                    </a:cubicBezTo>
                    <a:cubicBezTo>
                      <a:pt x="28080" y="7841"/>
                      <a:pt x="22772" y="1566"/>
                      <a:pt x="18158" y="524"/>
                    </a:cubicBezTo>
                    <a:cubicBezTo>
                      <a:pt x="13544" y="-518"/>
                      <a:pt x="8980" y="-72"/>
                      <a:pt x="5954" y="2458"/>
                    </a:cubicBezTo>
                    <a:cubicBezTo>
                      <a:pt x="2928" y="4988"/>
                      <a:pt x="51" y="11090"/>
                      <a:pt x="1" y="15704"/>
                    </a:cubicBezTo>
                    <a:cubicBezTo>
                      <a:pt x="-48" y="20318"/>
                      <a:pt x="2036" y="26544"/>
                      <a:pt x="5657" y="30141"/>
                    </a:cubicBezTo>
                    <a:cubicBezTo>
                      <a:pt x="9279" y="33738"/>
                      <a:pt x="15678" y="36193"/>
                      <a:pt x="21730" y="37284"/>
                    </a:cubicBezTo>
                    <a:cubicBezTo>
                      <a:pt x="27782" y="38375"/>
                      <a:pt x="36117" y="37880"/>
                      <a:pt x="41971" y="36689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33" name="Google Shape;333;p4"/>
              <p:cNvSpPr/>
              <p:nvPr/>
            </p:nvSpPr>
            <p:spPr>
              <a:xfrm>
                <a:off x="-312648" y="4768565"/>
                <a:ext cx="1212050" cy="658075"/>
              </a:xfrm>
              <a:custGeom>
                <a:avLst/>
                <a:gdLst/>
                <a:ahLst/>
                <a:cxnLst/>
                <a:rect l="l" t="t" r="r" b="b"/>
                <a:pathLst>
                  <a:path w="48482" h="26323" extrusionOk="0">
                    <a:moveTo>
                      <a:pt x="34830" y="25653"/>
                    </a:moveTo>
                    <a:cubicBezTo>
                      <a:pt x="39444" y="24760"/>
                      <a:pt x="43612" y="22825"/>
                      <a:pt x="45844" y="20295"/>
                    </a:cubicBezTo>
                    <a:cubicBezTo>
                      <a:pt x="48077" y="17765"/>
                      <a:pt x="48969" y="13102"/>
                      <a:pt x="48225" y="10473"/>
                    </a:cubicBezTo>
                    <a:cubicBezTo>
                      <a:pt x="47481" y="7844"/>
                      <a:pt x="44703" y="5165"/>
                      <a:pt x="41379" y="4520"/>
                    </a:cubicBezTo>
                    <a:cubicBezTo>
                      <a:pt x="38055" y="3875"/>
                      <a:pt x="32995" y="7248"/>
                      <a:pt x="28282" y="6603"/>
                    </a:cubicBezTo>
                    <a:cubicBezTo>
                      <a:pt x="23569" y="5958"/>
                      <a:pt x="17169" y="1543"/>
                      <a:pt x="13101" y="650"/>
                    </a:cubicBezTo>
                    <a:cubicBezTo>
                      <a:pt x="9033" y="-243"/>
                      <a:pt x="6057" y="-367"/>
                      <a:pt x="3874" y="1245"/>
                    </a:cubicBezTo>
                    <a:cubicBezTo>
                      <a:pt x="1691" y="2857"/>
                      <a:pt x="-95" y="7149"/>
                      <a:pt x="4" y="10324"/>
                    </a:cubicBezTo>
                    <a:cubicBezTo>
                      <a:pt x="103" y="13499"/>
                      <a:pt x="1443" y="17740"/>
                      <a:pt x="4469" y="20295"/>
                    </a:cubicBezTo>
                    <a:cubicBezTo>
                      <a:pt x="7495" y="22850"/>
                      <a:pt x="13101" y="24760"/>
                      <a:pt x="18161" y="25653"/>
                    </a:cubicBezTo>
                    <a:cubicBezTo>
                      <a:pt x="23221" y="26546"/>
                      <a:pt x="30216" y="26546"/>
                      <a:pt x="34830" y="25653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34" name="Google Shape;334;p4"/>
              <p:cNvSpPr/>
              <p:nvPr/>
            </p:nvSpPr>
            <p:spPr>
              <a:xfrm>
                <a:off x="-242960" y="4859229"/>
                <a:ext cx="1091300" cy="514625"/>
              </a:xfrm>
              <a:custGeom>
                <a:avLst/>
                <a:gdLst/>
                <a:ahLst/>
                <a:cxnLst/>
                <a:rect l="l" t="t" r="r" b="b"/>
                <a:pathLst>
                  <a:path w="43652" h="20585" extrusionOk="0">
                    <a:moveTo>
                      <a:pt x="18945" y="20539"/>
                    </a:moveTo>
                    <a:cubicBezTo>
                      <a:pt x="24179" y="20787"/>
                      <a:pt x="33580" y="20043"/>
                      <a:pt x="37698" y="18158"/>
                    </a:cubicBezTo>
                    <a:cubicBezTo>
                      <a:pt x="41816" y="16273"/>
                      <a:pt x="43602" y="11659"/>
                      <a:pt x="43651" y="9228"/>
                    </a:cubicBezTo>
                    <a:cubicBezTo>
                      <a:pt x="43701" y="6797"/>
                      <a:pt x="40922" y="4267"/>
                      <a:pt x="37995" y="3572"/>
                    </a:cubicBezTo>
                    <a:cubicBezTo>
                      <a:pt x="35068" y="2878"/>
                      <a:pt x="29711" y="5160"/>
                      <a:pt x="26089" y="5061"/>
                    </a:cubicBezTo>
                    <a:cubicBezTo>
                      <a:pt x="22468" y="4962"/>
                      <a:pt x="19466" y="3820"/>
                      <a:pt x="16266" y="2977"/>
                    </a:cubicBezTo>
                    <a:cubicBezTo>
                      <a:pt x="13066" y="2134"/>
                      <a:pt x="9370" y="-49"/>
                      <a:pt x="6890" y="1"/>
                    </a:cubicBezTo>
                    <a:cubicBezTo>
                      <a:pt x="4410" y="51"/>
                      <a:pt x="2475" y="1564"/>
                      <a:pt x="1384" y="3275"/>
                    </a:cubicBezTo>
                    <a:cubicBezTo>
                      <a:pt x="293" y="4987"/>
                      <a:pt x="-476" y="8038"/>
                      <a:pt x="342" y="10270"/>
                    </a:cubicBezTo>
                    <a:cubicBezTo>
                      <a:pt x="1161" y="12502"/>
                      <a:pt x="3195" y="14958"/>
                      <a:pt x="6295" y="16669"/>
                    </a:cubicBezTo>
                    <a:cubicBezTo>
                      <a:pt x="9396" y="18381"/>
                      <a:pt x="13711" y="20291"/>
                      <a:pt x="18945" y="20539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35" name="Google Shape;335;p4"/>
            <p:cNvSpPr/>
            <p:nvPr/>
          </p:nvSpPr>
          <p:spPr>
            <a:xfrm>
              <a:off x="176550" y="3186725"/>
              <a:ext cx="505200" cy="3465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dist="123825" dir="93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497513" y="3731100"/>
              <a:ext cx="346500" cy="346500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"/>
            <p:cNvSpPr/>
            <p:nvPr/>
          </p:nvSpPr>
          <p:spPr>
            <a:xfrm rot="9879501">
              <a:off x="7849772" y="4778595"/>
              <a:ext cx="191629" cy="19162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8" name="Google Shape;338;p4"/>
            <p:cNvGrpSpPr/>
            <p:nvPr/>
          </p:nvGrpSpPr>
          <p:grpSpPr>
            <a:xfrm rot="-2700000">
              <a:off x="8808045" y="3301891"/>
              <a:ext cx="191648" cy="191638"/>
              <a:chOff x="5939341" y="4763875"/>
              <a:chExt cx="191650" cy="191640"/>
            </a:xfrm>
          </p:grpSpPr>
          <p:sp>
            <p:nvSpPr>
              <p:cNvPr id="339" name="Google Shape;339;p4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4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2" name="Google Shape;342;p4"/>
            <p:cNvGrpSpPr/>
            <p:nvPr/>
          </p:nvGrpSpPr>
          <p:grpSpPr>
            <a:xfrm rot="3414734">
              <a:off x="1184166" y="4778585"/>
              <a:ext cx="191642" cy="191632"/>
              <a:chOff x="5939341" y="4763875"/>
              <a:chExt cx="191650" cy="191640"/>
            </a:xfrm>
          </p:grpSpPr>
          <p:sp>
            <p:nvSpPr>
              <p:cNvPr id="343" name="Google Shape;343;p4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4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4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6" name="Google Shape;346;p4"/>
            <p:cNvGrpSpPr/>
            <p:nvPr/>
          </p:nvGrpSpPr>
          <p:grpSpPr>
            <a:xfrm rot="-570904">
              <a:off x="191067" y="1184176"/>
              <a:ext cx="191642" cy="191632"/>
              <a:chOff x="5939341" y="4763875"/>
              <a:chExt cx="191650" cy="191640"/>
            </a:xfrm>
          </p:grpSpPr>
          <p:sp>
            <p:nvSpPr>
              <p:cNvPr id="347" name="Google Shape;347;p4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4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4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0" name="Google Shape;350;p4"/>
            <p:cNvGrpSpPr/>
            <p:nvPr/>
          </p:nvGrpSpPr>
          <p:grpSpPr>
            <a:xfrm rot="10800000">
              <a:off x="6818327" y="31385"/>
              <a:ext cx="613200" cy="203475"/>
              <a:chOff x="502391" y="461197"/>
              <a:chExt cx="613200" cy="203475"/>
            </a:xfrm>
          </p:grpSpPr>
          <p:grpSp>
            <p:nvGrpSpPr>
              <p:cNvPr id="351" name="Google Shape;351;p4"/>
              <p:cNvGrpSpPr/>
              <p:nvPr/>
            </p:nvGrpSpPr>
            <p:grpSpPr>
              <a:xfrm>
                <a:off x="502391" y="602572"/>
                <a:ext cx="613200" cy="62100"/>
                <a:chOff x="502391" y="602572"/>
                <a:chExt cx="613200" cy="62100"/>
              </a:xfrm>
            </p:grpSpPr>
            <p:sp>
              <p:nvSpPr>
                <p:cNvPr id="352" name="Google Shape;352;p4"/>
                <p:cNvSpPr/>
                <p:nvPr/>
              </p:nvSpPr>
              <p:spPr>
                <a:xfrm>
                  <a:off x="105349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4"/>
                <p:cNvSpPr/>
                <p:nvPr/>
              </p:nvSpPr>
              <p:spPr>
                <a:xfrm>
                  <a:off x="915716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4"/>
                <p:cNvSpPr/>
                <p:nvPr/>
              </p:nvSpPr>
              <p:spPr>
                <a:xfrm>
                  <a:off x="77794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4"/>
                <p:cNvSpPr/>
                <p:nvPr/>
              </p:nvSpPr>
              <p:spPr>
                <a:xfrm>
                  <a:off x="640166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4"/>
                <p:cNvSpPr/>
                <p:nvPr/>
              </p:nvSpPr>
              <p:spPr>
                <a:xfrm>
                  <a:off x="50239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7" name="Google Shape;357;p4"/>
              <p:cNvGrpSpPr/>
              <p:nvPr/>
            </p:nvGrpSpPr>
            <p:grpSpPr>
              <a:xfrm>
                <a:off x="502391" y="461197"/>
                <a:ext cx="613200" cy="62100"/>
                <a:chOff x="502391" y="602572"/>
                <a:chExt cx="613200" cy="62100"/>
              </a:xfrm>
            </p:grpSpPr>
            <p:sp>
              <p:nvSpPr>
                <p:cNvPr id="358" name="Google Shape;358;p4"/>
                <p:cNvSpPr/>
                <p:nvPr/>
              </p:nvSpPr>
              <p:spPr>
                <a:xfrm>
                  <a:off x="105349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4"/>
                <p:cNvSpPr/>
                <p:nvPr/>
              </p:nvSpPr>
              <p:spPr>
                <a:xfrm>
                  <a:off x="915716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4"/>
                <p:cNvSpPr/>
                <p:nvPr/>
              </p:nvSpPr>
              <p:spPr>
                <a:xfrm>
                  <a:off x="77794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4"/>
                <p:cNvSpPr/>
                <p:nvPr/>
              </p:nvSpPr>
              <p:spPr>
                <a:xfrm>
                  <a:off x="640166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4"/>
                <p:cNvSpPr/>
                <p:nvPr/>
              </p:nvSpPr>
              <p:spPr>
                <a:xfrm>
                  <a:off x="50239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63" name="Google Shape;363;p4"/>
            <p:cNvSpPr/>
            <p:nvPr/>
          </p:nvSpPr>
          <p:spPr>
            <a:xfrm rot="6365449">
              <a:off x="1650397" y="5216128"/>
              <a:ext cx="405902" cy="84312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 rot="10566086">
              <a:off x="8843660" y="2002486"/>
              <a:ext cx="405939" cy="84193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"/>
            <p:cNvSpPr/>
            <p:nvPr/>
          </p:nvSpPr>
          <p:spPr>
            <a:xfrm rot="414903">
              <a:off x="8629602" y="4185793"/>
              <a:ext cx="406154" cy="84319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 rot="2700000">
              <a:off x="8811669" y="835234"/>
              <a:ext cx="406021" cy="84429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 rot="-4668106">
              <a:off x="1119096" y="-2541"/>
              <a:ext cx="406068" cy="84377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 rot="-218540">
              <a:off x="6059043" y="4832167"/>
              <a:ext cx="406120" cy="84473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9" name="Google Shape;369;p4"/>
            <p:cNvGrpSpPr/>
            <p:nvPr/>
          </p:nvGrpSpPr>
          <p:grpSpPr>
            <a:xfrm flipH="1">
              <a:off x="8352761" y="4695045"/>
              <a:ext cx="1323848" cy="358724"/>
              <a:chOff x="3111721" y="3719070"/>
              <a:chExt cx="2418429" cy="764055"/>
            </a:xfrm>
          </p:grpSpPr>
          <p:sp>
            <p:nvSpPr>
              <p:cNvPr id="370" name="Google Shape;370;p4"/>
              <p:cNvSpPr/>
              <p:nvPr/>
            </p:nvSpPr>
            <p:spPr>
              <a:xfrm>
                <a:off x="3141325" y="3938825"/>
                <a:ext cx="2388825" cy="544300"/>
              </a:xfrm>
              <a:custGeom>
                <a:avLst/>
                <a:gdLst/>
                <a:ahLst/>
                <a:cxnLst/>
                <a:rect l="l" t="t" r="r" b="b"/>
                <a:pathLst>
                  <a:path w="95553" h="21772" extrusionOk="0">
                    <a:moveTo>
                      <a:pt x="0" y="21772"/>
                    </a:moveTo>
                    <a:lnTo>
                      <a:pt x="20260" y="605"/>
                    </a:lnTo>
                    <a:lnTo>
                      <a:pt x="38705" y="21469"/>
                    </a:lnTo>
                    <a:lnTo>
                      <a:pt x="56698" y="432"/>
                    </a:lnTo>
                    <a:lnTo>
                      <a:pt x="74084" y="21772"/>
                    </a:lnTo>
                    <a:lnTo>
                      <a:pt x="95553" y="0"/>
                    </a:lnTo>
                  </a:path>
                </a:pathLst>
              </a:custGeom>
              <a:noFill/>
              <a:ln w="152400" cap="flat" cmpd="sng">
                <a:solidFill>
                  <a:schemeClr val="dk1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sp>
          <p:sp>
            <p:nvSpPr>
              <p:cNvPr id="371" name="Google Shape;371;p4"/>
              <p:cNvSpPr/>
              <p:nvPr/>
            </p:nvSpPr>
            <p:spPr>
              <a:xfrm>
                <a:off x="3111721" y="3719070"/>
                <a:ext cx="2388825" cy="544300"/>
              </a:xfrm>
              <a:custGeom>
                <a:avLst/>
                <a:gdLst/>
                <a:ahLst/>
                <a:cxnLst/>
                <a:rect l="l" t="t" r="r" b="b"/>
                <a:pathLst>
                  <a:path w="95553" h="21772" extrusionOk="0">
                    <a:moveTo>
                      <a:pt x="0" y="21772"/>
                    </a:moveTo>
                    <a:lnTo>
                      <a:pt x="20260" y="605"/>
                    </a:lnTo>
                    <a:lnTo>
                      <a:pt x="38705" y="21469"/>
                    </a:lnTo>
                    <a:lnTo>
                      <a:pt x="56698" y="432"/>
                    </a:lnTo>
                    <a:lnTo>
                      <a:pt x="74084" y="21772"/>
                    </a:lnTo>
                    <a:lnTo>
                      <a:pt x="95553" y="0"/>
                    </a:lnTo>
                  </a:path>
                </a:pathLst>
              </a:custGeom>
              <a:noFill/>
              <a:ln w="152400" cap="flat" cmpd="sng">
                <a:solidFill>
                  <a:schemeClr val="accent1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5"/>
          <p:cNvGrpSpPr/>
          <p:nvPr/>
        </p:nvGrpSpPr>
        <p:grpSpPr>
          <a:xfrm>
            <a:off x="-150470" y="-179419"/>
            <a:ext cx="9565939" cy="5621515"/>
            <a:chOff x="-150470" y="-179419"/>
            <a:chExt cx="9565939" cy="5621515"/>
          </a:xfrm>
        </p:grpSpPr>
        <p:grpSp>
          <p:nvGrpSpPr>
            <p:cNvPr id="374" name="Google Shape;374;p5"/>
            <p:cNvGrpSpPr/>
            <p:nvPr/>
          </p:nvGrpSpPr>
          <p:grpSpPr>
            <a:xfrm rot="-3491985">
              <a:off x="8519903" y="4536407"/>
              <a:ext cx="742882" cy="772784"/>
              <a:chOff x="-87012" y="2672250"/>
              <a:chExt cx="1135350" cy="1181050"/>
            </a:xfrm>
          </p:grpSpPr>
          <p:sp>
            <p:nvSpPr>
              <p:cNvPr id="375" name="Google Shape;375;p5"/>
              <p:cNvSpPr/>
              <p:nvPr/>
            </p:nvSpPr>
            <p:spPr>
              <a:xfrm>
                <a:off x="-87012" y="2916100"/>
                <a:ext cx="937200" cy="93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5"/>
              <p:cNvSpPr/>
              <p:nvPr/>
            </p:nvSpPr>
            <p:spPr>
              <a:xfrm>
                <a:off x="111138" y="2672250"/>
                <a:ext cx="937200" cy="937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7" name="Google Shape;377;p5"/>
            <p:cNvSpPr/>
            <p:nvPr/>
          </p:nvSpPr>
          <p:spPr>
            <a:xfrm rot="-8672170">
              <a:off x="8886206" y="4209235"/>
              <a:ext cx="405902" cy="84326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 rot="-3253860">
              <a:off x="-200607" y="2289490"/>
              <a:ext cx="405975" cy="84257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 rot="-3253860">
              <a:off x="8163780" y="4704990"/>
              <a:ext cx="405975" cy="84257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 rot="3592297">
              <a:off x="639214" y="-24910"/>
              <a:ext cx="405826" cy="84283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-89750" y="130125"/>
              <a:ext cx="505200" cy="3465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 rot="10800000">
              <a:off x="63538" y="738325"/>
              <a:ext cx="237300" cy="939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dist="85725" dir="30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8687300" y="3584700"/>
              <a:ext cx="346500" cy="346500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 rot="9879501">
              <a:off x="501934" y="-7242"/>
              <a:ext cx="191629" cy="19162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5" name="Google Shape;385;p5"/>
            <p:cNvGrpSpPr/>
            <p:nvPr/>
          </p:nvGrpSpPr>
          <p:grpSpPr>
            <a:xfrm rot="-2700000">
              <a:off x="1103170" y="-17459"/>
              <a:ext cx="191648" cy="191638"/>
              <a:chOff x="5939341" y="4763875"/>
              <a:chExt cx="191650" cy="191640"/>
            </a:xfrm>
          </p:grpSpPr>
          <p:sp>
            <p:nvSpPr>
              <p:cNvPr id="386" name="Google Shape;386;p5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5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5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9" name="Google Shape;389;p5"/>
            <p:cNvGrpSpPr/>
            <p:nvPr/>
          </p:nvGrpSpPr>
          <p:grpSpPr>
            <a:xfrm rot="3414734">
              <a:off x="7504341" y="4779385"/>
              <a:ext cx="191642" cy="191632"/>
              <a:chOff x="5939341" y="4763875"/>
              <a:chExt cx="191650" cy="191640"/>
            </a:xfrm>
          </p:grpSpPr>
          <p:sp>
            <p:nvSpPr>
              <p:cNvPr id="390" name="Google Shape;390;p5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5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5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5"/>
            <p:cNvGrpSpPr/>
            <p:nvPr/>
          </p:nvGrpSpPr>
          <p:grpSpPr>
            <a:xfrm rot="-570904">
              <a:off x="8764730" y="3055926"/>
              <a:ext cx="191642" cy="191632"/>
              <a:chOff x="5939341" y="4763875"/>
              <a:chExt cx="191650" cy="191640"/>
            </a:xfrm>
          </p:grpSpPr>
          <p:sp>
            <p:nvSpPr>
              <p:cNvPr id="394" name="Google Shape;394;p5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5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5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7" name="Google Shape;397;p5"/>
          <p:cNvSpPr txBox="1">
            <a:spLocks noGrp="1"/>
          </p:cNvSpPr>
          <p:nvPr>
            <p:ph type="subTitle" idx="1"/>
          </p:nvPr>
        </p:nvSpPr>
        <p:spPr>
          <a:xfrm>
            <a:off x="4572000" y="1311825"/>
            <a:ext cx="3913500" cy="31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398" name="Google Shape;398;p5"/>
          <p:cNvSpPr txBox="1">
            <a:spLocks noGrp="1"/>
          </p:cNvSpPr>
          <p:nvPr>
            <p:ph type="subTitle" idx="2"/>
          </p:nvPr>
        </p:nvSpPr>
        <p:spPr>
          <a:xfrm>
            <a:off x="658500" y="1311825"/>
            <a:ext cx="3913500" cy="31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399" name="Google Shape;399;p5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02" name="Google Shape;402;p6"/>
          <p:cNvGrpSpPr/>
          <p:nvPr/>
        </p:nvGrpSpPr>
        <p:grpSpPr>
          <a:xfrm>
            <a:off x="-327537" y="-281809"/>
            <a:ext cx="10314507" cy="5672434"/>
            <a:chOff x="-327537" y="-281809"/>
            <a:chExt cx="10314507" cy="5672434"/>
          </a:xfrm>
        </p:grpSpPr>
        <p:sp>
          <p:nvSpPr>
            <p:cNvPr id="403" name="Google Shape;403;p6"/>
            <p:cNvSpPr/>
            <p:nvPr/>
          </p:nvSpPr>
          <p:spPr>
            <a:xfrm>
              <a:off x="7680170" y="-281809"/>
              <a:ext cx="2306800" cy="1731000"/>
            </a:xfrm>
            <a:custGeom>
              <a:avLst/>
              <a:gdLst/>
              <a:ahLst/>
              <a:cxnLst/>
              <a:rect l="l" t="t" r="r" b="b"/>
              <a:pathLst>
                <a:path w="92272" h="69240" extrusionOk="0">
                  <a:moveTo>
                    <a:pt x="4182" y="3429"/>
                  </a:moveTo>
                  <a:cubicBezTo>
                    <a:pt x="-3382" y="7912"/>
                    <a:pt x="634" y="23227"/>
                    <a:pt x="5863" y="27522"/>
                  </a:cubicBezTo>
                  <a:cubicBezTo>
                    <a:pt x="11093" y="31818"/>
                    <a:pt x="28088" y="27241"/>
                    <a:pt x="35559" y="29202"/>
                  </a:cubicBezTo>
                  <a:cubicBezTo>
                    <a:pt x="43030" y="31163"/>
                    <a:pt x="47419" y="33778"/>
                    <a:pt x="50687" y="39288"/>
                  </a:cubicBezTo>
                  <a:cubicBezTo>
                    <a:pt x="53955" y="44798"/>
                    <a:pt x="51527" y="57270"/>
                    <a:pt x="55169" y="62260"/>
                  </a:cubicBezTo>
                  <a:cubicBezTo>
                    <a:pt x="58811" y="67250"/>
                    <a:pt x="67402" y="69416"/>
                    <a:pt x="72538" y="69229"/>
                  </a:cubicBezTo>
                  <a:cubicBezTo>
                    <a:pt x="77674" y="69042"/>
                    <a:pt x="82717" y="67623"/>
                    <a:pt x="85985" y="61139"/>
                  </a:cubicBezTo>
                  <a:cubicBezTo>
                    <a:pt x="89253" y="54655"/>
                    <a:pt x="92055" y="39194"/>
                    <a:pt x="92148" y="30323"/>
                  </a:cubicBezTo>
                  <a:cubicBezTo>
                    <a:pt x="92241" y="21452"/>
                    <a:pt x="93362" y="12860"/>
                    <a:pt x="86545" y="7911"/>
                  </a:cubicBezTo>
                  <a:cubicBezTo>
                    <a:pt x="79728" y="2962"/>
                    <a:pt x="64974" y="1374"/>
                    <a:pt x="51247" y="627"/>
                  </a:cubicBezTo>
                  <a:cubicBezTo>
                    <a:pt x="37520" y="-120"/>
                    <a:pt x="11746" y="-1053"/>
                    <a:pt x="4182" y="34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04" name="Google Shape;404;p6"/>
            <p:cNvSpPr/>
            <p:nvPr/>
          </p:nvSpPr>
          <p:spPr>
            <a:xfrm rot="-5400000">
              <a:off x="8548500" y="4473775"/>
              <a:ext cx="505200" cy="3465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>
              <a:outerShdw dist="123825" dir="56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-327537" y="4411425"/>
              <a:ext cx="1130400" cy="979200"/>
            </a:xfrm>
            <a:prstGeom prst="pie">
              <a:avLst>
                <a:gd name="adj1" fmla="val 10800078"/>
                <a:gd name="adj2" fmla="val 2158235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6" name="Google Shape;406;p6"/>
            <p:cNvGrpSpPr/>
            <p:nvPr/>
          </p:nvGrpSpPr>
          <p:grpSpPr>
            <a:xfrm>
              <a:off x="8652591" y="1050540"/>
              <a:ext cx="1026550" cy="979208"/>
              <a:chOff x="-53484" y="876090"/>
              <a:chExt cx="1026550" cy="979208"/>
            </a:xfrm>
          </p:grpSpPr>
          <p:grpSp>
            <p:nvGrpSpPr>
              <p:cNvPr id="407" name="Google Shape;407;p6"/>
              <p:cNvGrpSpPr/>
              <p:nvPr/>
            </p:nvGrpSpPr>
            <p:grpSpPr>
              <a:xfrm>
                <a:off x="91094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408" name="Google Shape;408;p6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6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6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6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6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6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6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6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6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7" name="Google Shape;417;p6"/>
              <p:cNvGrpSpPr/>
              <p:nvPr/>
            </p:nvGrpSpPr>
            <p:grpSpPr>
              <a:xfrm>
                <a:off x="773166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418" name="Google Shape;418;p6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6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6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6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6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6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6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6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6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7" name="Google Shape;427;p6"/>
              <p:cNvGrpSpPr/>
              <p:nvPr/>
            </p:nvGrpSpPr>
            <p:grpSpPr>
              <a:xfrm>
                <a:off x="63539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428" name="Google Shape;428;p6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6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6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6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6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6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6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6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6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7" name="Google Shape;437;p6"/>
              <p:cNvGrpSpPr/>
              <p:nvPr/>
            </p:nvGrpSpPr>
            <p:grpSpPr>
              <a:xfrm>
                <a:off x="497616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438" name="Google Shape;438;p6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6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6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6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6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6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6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6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6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7" name="Google Shape;447;p6"/>
              <p:cNvGrpSpPr/>
              <p:nvPr/>
            </p:nvGrpSpPr>
            <p:grpSpPr>
              <a:xfrm>
                <a:off x="35984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448" name="Google Shape;448;p6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6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6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6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6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6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454;p6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455;p6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6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7" name="Google Shape;457;p6"/>
              <p:cNvGrpSpPr/>
              <p:nvPr/>
            </p:nvGrpSpPr>
            <p:grpSpPr>
              <a:xfrm>
                <a:off x="222066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458" name="Google Shape;458;p6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6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6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6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6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6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6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6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6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7" name="Google Shape;467;p6"/>
              <p:cNvGrpSpPr/>
              <p:nvPr/>
            </p:nvGrpSpPr>
            <p:grpSpPr>
              <a:xfrm>
                <a:off x="8429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468" name="Google Shape;468;p6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6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6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6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6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6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6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6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6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7" name="Google Shape;477;p6"/>
              <p:cNvGrpSpPr/>
              <p:nvPr/>
            </p:nvGrpSpPr>
            <p:grpSpPr>
              <a:xfrm>
                <a:off x="-53484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478" name="Google Shape;478;p6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6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6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6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6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6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6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6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6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87" name="Google Shape;487;p6"/>
            <p:cNvSpPr/>
            <p:nvPr/>
          </p:nvSpPr>
          <p:spPr>
            <a:xfrm rot="-8672170">
              <a:off x="15056" y="195947"/>
              <a:ext cx="405902" cy="84326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 rot="-3328573">
              <a:off x="83316" y="3818162"/>
              <a:ext cx="406000" cy="84377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 rot="-1652973">
              <a:off x="963574" y="5179762"/>
              <a:ext cx="406040" cy="84268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 rot="-1652973">
              <a:off x="5916524" y="4874962"/>
              <a:ext cx="406040" cy="84268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 rot="2518477">
              <a:off x="8270519" y="4798729"/>
              <a:ext cx="405950" cy="84334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6"/>
            <p:cNvSpPr/>
            <p:nvPr/>
          </p:nvSpPr>
          <p:spPr>
            <a:xfrm rot="-1582539">
              <a:off x="8629252" y="3831197"/>
              <a:ext cx="405849" cy="8439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6"/>
            <p:cNvSpPr/>
            <p:nvPr/>
          </p:nvSpPr>
          <p:spPr>
            <a:xfrm rot="-1582539">
              <a:off x="6893702" y="372"/>
              <a:ext cx="405849" cy="8439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6"/>
            <p:cNvSpPr/>
            <p:nvPr/>
          </p:nvSpPr>
          <p:spPr>
            <a:xfrm rot="9879501">
              <a:off x="677347" y="4356895"/>
              <a:ext cx="191629" cy="19162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5" name="Google Shape;495;p6"/>
            <p:cNvGrpSpPr/>
            <p:nvPr/>
          </p:nvGrpSpPr>
          <p:grpSpPr>
            <a:xfrm rot="3414734">
              <a:off x="647502" y="31752"/>
              <a:ext cx="182811" cy="270968"/>
              <a:chOff x="5702661" y="3854400"/>
              <a:chExt cx="182819" cy="270980"/>
            </a:xfrm>
          </p:grpSpPr>
          <p:sp>
            <p:nvSpPr>
              <p:cNvPr id="496" name="Google Shape;496;p6"/>
              <p:cNvSpPr/>
              <p:nvPr/>
            </p:nvSpPr>
            <p:spPr>
              <a:xfrm rot="7970998">
                <a:off x="5803672" y="3867251"/>
                <a:ext cx="62198" cy="62198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6"/>
              <p:cNvSpPr/>
              <p:nvPr/>
            </p:nvSpPr>
            <p:spPr>
              <a:xfrm rot="7970998">
                <a:off x="5810431" y="4050331"/>
                <a:ext cx="62198" cy="62198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6"/>
              <p:cNvSpPr/>
              <p:nvPr/>
            </p:nvSpPr>
            <p:spPr>
              <a:xfrm rot="7970998">
                <a:off x="5715512" y="3962177"/>
                <a:ext cx="62198" cy="62198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9" name="Google Shape;499;p6"/>
            <p:cNvGrpSpPr/>
            <p:nvPr/>
          </p:nvGrpSpPr>
          <p:grpSpPr>
            <a:xfrm rot="8597638">
              <a:off x="7735764" y="4821282"/>
              <a:ext cx="191647" cy="191637"/>
              <a:chOff x="5939341" y="4763875"/>
              <a:chExt cx="191650" cy="191640"/>
            </a:xfrm>
          </p:grpSpPr>
          <p:sp>
            <p:nvSpPr>
              <p:cNvPr id="500" name="Google Shape;500;p6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6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6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3" name="Google Shape;503;p6"/>
            <p:cNvGrpSpPr/>
            <p:nvPr/>
          </p:nvGrpSpPr>
          <p:grpSpPr>
            <a:xfrm>
              <a:off x="7849900" y="-177547"/>
              <a:ext cx="2029742" cy="983721"/>
              <a:chOff x="7531092" y="-260751"/>
              <a:chExt cx="2029742" cy="983721"/>
            </a:xfrm>
          </p:grpSpPr>
          <p:sp>
            <p:nvSpPr>
              <p:cNvPr id="504" name="Google Shape;504;p6"/>
              <p:cNvSpPr/>
              <p:nvPr/>
            </p:nvSpPr>
            <p:spPr>
              <a:xfrm rot="5748514">
                <a:off x="7491389" y="50248"/>
                <a:ext cx="157107" cy="6212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6"/>
              <p:cNvSpPr/>
              <p:nvPr/>
            </p:nvSpPr>
            <p:spPr>
              <a:xfrm rot="-8612765">
                <a:off x="7568515" y="-188192"/>
                <a:ext cx="157024" cy="62222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6"/>
              <p:cNvSpPr/>
              <p:nvPr/>
            </p:nvSpPr>
            <p:spPr>
              <a:xfrm rot="7497907">
                <a:off x="7694585" y="147907"/>
                <a:ext cx="157047" cy="62253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6"/>
              <p:cNvSpPr/>
              <p:nvPr/>
            </p:nvSpPr>
            <p:spPr>
              <a:xfrm rot="9889303">
                <a:off x="7869783" y="-118092"/>
                <a:ext cx="156976" cy="6214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6"/>
              <p:cNvSpPr/>
              <p:nvPr/>
            </p:nvSpPr>
            <p:spPr>
              <a:xfrm rot="8100000">
                <a:off x="8037888" y="155167"/>
                <a:ext cx="156978" cy="61943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6"/>
              <p:cNvSpPr/>
              <p:nvPr/>
            </p:nvSpPr>
            <p:spPr>
              <a:xfrm rot="-10365164">
                <a:off x="8212999" y="-251097"/>
                <a:ext cx="156954" cy="61993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6"/>
              <p:cNvSpPr/>
              <p:nvPr/>
            </p:nvSpPr>
            <p:spPr>
              <a:xfrm rot="-8225545">
                <a:off x="8227200" y="-12900"/>
                <a:ext cx="156870" cy="6197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6"/>
              <p:cNvSpPr/>
              <p:nvPr/>
            </p:nvSpPr>
            <p:spPr>
              <a:xfrm rot="-8225545">
                <a:off x="8545187" y="291750"/>
                <a:ext cx="156870" cy="6197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6"/>
              <p:cNvSpPr/>
              <p:nvPr/>
            </p:nvSpPr>
            <p:spPr>
              <a:xfrm rot="-8225545">
                <a:off x="8955575" y="-89975"/>
                <a:ext cx="156870" cy="6197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6"/>
              <p:cNvSpPr/>
              <p:nvPr/>
            </p:nvSpPr>
            <p:spPr>
              <a:xfrm rot="-8225545">
                <a:off x="9403800" y="449300"/>
                <a:ext cx="156870" cy="6197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6"/>
              <p:cNvSpPr/>
              <p:nvPr/>
            </p:nvSpPr>
            <p:spPr>
              <a:xfrm rot="-3283786">
                <a:off x="8815410" y="589396"/>
                <a:ext cx="156901" cy="6193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6"/>
              <p:cNvSpPr/>
              <p:nvPr/>
            </p:nvSpPr>
            <p:spPr>
              <a:xfrm rot="-4414403">
                <a:off x="9085987" y="260240"/>
                <a:ext cx="157009" cy="61981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6"/>
              <p:cNvSpPr/>
              <p:nvPr/>
            </p:nvSpPr>
            <p:spPr>
              <a:xfrm rot="-5828316">
                <a:off x="9200654" y="610392"/>
                <a:ext cx="156916" cy="61956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6"/>
              <p:cNvSpPr/>
              <p:nvPr/>
            </p:nvSpPr>
            <p:spPr>
              <a:xfrm rot="8090709">
                <a:off x="9403743" y="50318"/>
                <a:ext cx="156978" cy="61943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6"/>
              <p:cNvSpPr/>
              <p:nvPr/>
            </p:nvSpPr>
            <p:spPr>
              <a:xfrm rot="-5406573">
                <a:off x="8556449" y="-111050"/>
                <a:ext cx="156900" cy="621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6"/>
              <p:cNvSpPr/>
              <p:nvPr/>
            </p:nvSpPr>
            <p:spPr>
              <a:xfrm rot="-3354888">
                <a:off x="8815437" y="93729"/>
                <a:ext cx="156845" cy="6199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521;p7"/>
          <p:cNvGrpSpPr/>
          <p:nvPr/>
        </p:nvGrpSpPr>
        <p:grpSpPr>
          <a:xfrm>
            <a:off x="-803397" y="136841"/>
            <a:ext cx="11120147" cy="6036684"/>
            <a:chOff x="-803397" y="136841"/>
            <a:chExt cx="11120147" cy="6036684"/>
          </a:xfrm>
        </p:grpSpPr>
        <p:grpSp>
          <p:nvGrpSpPr>
            <p:cNvPr id="522" name="Google Shape;522;p7"/>
            <p:cNvGrpSpPr/>
            <p:nvPr/>
          </p:nvGrpSpPr>
          <p:grpSpPr>
            <a:xfrm>
              <a:off x="8321150" y="4177925"/>
              <a:ext cx="1995600" cy="1995600"/>
              <a:chOff x="6794775" y="4071975"/>
              <a:chExt cx="1995600" cy="1995600"/>
            </a:xfrm>
          </p:grpSpPr>
          <p:sp>
            <p:nvSpPr>
              <p:cNvPr id="523" name="Google Shape;523;p7"/>
              <p:cNvSpPr/>
              <p:nvPr/>
            </p:nvSpPr>
            <p:spPr>
              <a:xfrm>
                <a:off x="6794775" y="4071975"/>
                <a:ext cx="1995600" cy="1995600"/>
              </a:xfrm>
              <a:prstGeom prst="donut">
                <a:avLst>
                  <a:gd name="adj" fmla="val 25000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dist="85725" dir="87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7"/>
              <p:cNvSpPr/>
              <p:nvPr/>
            </p:nvSpPr>
            <p:spPr>
              <a:xfrm>
                <a:off x="7452541" y="5870365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7"/>
              <p:cNvSpPr/>
              <p:nvPr/>
            </p:nvSpPr>
            <p:spPr>
              <a:xfrm>
                <a:off x="7429866" y="5673815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7"/>
              <p:cNvSpPr/>
              <p:nvPr/>
            </p:nvSpPr>
            <p:spPr>
              <a:xfrm>
                <a:off x="7732266" y="5772090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7"/>
              <p:cNvSpPr/>
              <p:nvPr/>
            </p:nvSpPr>
            <p:spPr>
              <a:xfrm>
                <a:off x="7195541" y="5681365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7"/>
              <p:cNvSpPr/>
              <p:nvPr/>
            </p:nvSpPr>
            <p:spPr>
              <a:xfrm>
                <a:off x="7233316" y="5416815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6968766" y="5303390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7127491" y="5069090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7"/>
              <p:cNvSpPr/>
              <p:nvPr/>
            </p:nvSpPr>
            <p:spPr>
              <a:xfrm>
                <a:off x="6923366" y="5091765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7"/>
              <p:cNvSpPr/>
              <p:nvPr/>
            </p:nvSpPr>
            <p:spPr>
              <a:xfrm>
                <a:off x="7036766" y="4805240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7"/>
              <p:cNvSpPr/>
              <p:nvPr/>
            </p:nvSpPr>
            <p:spPr>
              <a:xfrm>
                <a:off x="7225766" y="4638190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067016" y="5462165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7"/>
              <p:cNvSpPr/>
              <p:nvPr/>
            </p:nvSpPr>
            <p:spPr>
              <a:xfrm>
                <a:off x="8140466" y="5688940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7"/>
              <p:cNvSpPr/>
              <p:nvPr/>
            </p:nvSpPr>
            <p:spPr>
              <a:xfrm>
                <a:off x="7891016" y="5840140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7"/>
              <p:cNvSpPr/>
              <p:nvPr/>
            </p:nvSpPr>
            <p:spPr>
              <a:xfrm>
                <a:off x="7898566" y="5643565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7"/>
              <p:cNvSpPr/>
              <p:nvPr/>
            </p:nvSpPr>
            <p:spPr>
              <a:xfrm>
                <a:off x="7142616" y="4418965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7"/>
              <p:cNvSpPr/>
              <p:nvPr/>
            </p:nvSpPr>
            <p:spPr>
              <a:xfrm>
                <a:off x="7392066" y="4374340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7"/>
              <p:cNvSpPr/>
              <p:nvPr/>
            </p:nvSpPr>
            <p:spPr>
              <a:xfrm>
                <a:off x="7770066" y="4350940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7"/>
              <p:cNvSpPr/>
              <p:nvPr/>
            </p:nvSpPr>
            <p:spPr>
              <a:xfrm>
                <a:off x="7573491" y="4208015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7"/>
              <p:cNvSpPr/>
              <p:nvPr/>
            </p:nvSpPr>
            <p:spPr>
              <a:xfrm>
                <a:off x="7951491" y="4184615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7"/>
              <p:cNvSpPr/>
              <p:nvPr/>
            </p:nvSpPr>
            <p:spPr>
              <a:xfrm>
                <a:off x="8110241" y="4487015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7"/>
              <p:cNvSpPr/>
              <p:nvPr/>
            </p:nvSpPr>
            <p:spPr>
              <a:xfrm>
                <a:off x="8374816" y="4660865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7"/>
              <p:cNvSpPr/>
              <p:nvPr/>
            </p:nvSpPr>
            <p:spPr>
              <a:xfrm>
                <a:off x="8299241" y="4366040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7"/>
              <p:cNvSpPr/>
              <p:nvPr/>
            </p:nvSpPr>
            <p:spPr>
              <a:xfrm>
                <a:off x="8231191" y="5484840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7"/>
              <p:cNvSpPr/>
              <p:nvPr/>
            </p:nvSpPr>
            <p:spPr>
              <a:xfrm>
                <a:off x="8397491" y="5265590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7"/>
              <p:cNvSpPr/>
              <p:nvPr/>
            </p:nvSpPr>
            <p:spPr>
              <a:xfrm>
                <a:off x="8405041" y="5016140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7"/>
              <p:cNvSpPr/>
              <p:nvPr/>
            </p:nvSpPr>
            <p:spPr>
              <a:xfrm>
                <a:off x="8329466" y="5673815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7"/>
              <p:cNvSpPr/>
              <p:nvPr/>
            </p:nvSpPr>
            <p:spPr>
              <a:xfrm>
                <a:off x="8535066" y="5416815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7"/>
              <p:cNvSpPr/>
              <p:nvPr/>
            </p:nvSpPr>
            <p:spPr>
              <a:xfrm>
                <a:off x="8601616" y="5076615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7"/>
              <p:cNvSpPr/>
              <p:nvPr/>
            </p:nvSpPr>
            <p:spPr>
              <a:xfrm>
                <a:off x="8548691" y="4804490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7"/>
              <p:cNvSpPr/>
              <p:nvPr/>
            </p:nvSpPr>
            <p:spPr>
              <a:xfrm>
                <a:off x="8442866" y="4517240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7"/>
              <p:cNvSpPr/>
              <p:nvPr/>
            </p:nvSpPr>
            <p:spPr>
              <a:xfrm>
                <a:off x="8087541" y="5847665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7"/>
              <p:cNvSpPr/>
              <p:nvPr/>
            </p:nvSpPr>
            <p:spPr>
              <a:xfrm>
                <a:off x="7626416" y="5658690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7"/>
              <p:cNvSpPr/>
              <p:nvPr/>
            </p:nvSpPr>
            <p:spPr>
              <a:xfrm>
                <a:off x="7732266" y="5908190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7" name="Google Shape;557;p7"/>
            <p:cNvGrpSpPr/>
            <p:nvPr/>
          </p:nvGrpSpPr>
          <p:grpSpPr>
            <a:xfrm>
              <a:off x="-803397" y="4680501"/>
              <a:ext cx="1545125" cy="947250"/>
              <a:chOff x="-498597" y="4604301"/>
              <a:chExt cx="1545125" cy="947250"/>
            </a:xfrm>
          </p:grpSpPr>
          <p:sp>
            <p:nvSpPr>
              <p:cNvPr id="558" name="Google Shape;558;p7"/>
              <p:cNvSpPr/>
              <p:nvPr/>
            </p:nvSpPr>
            <p:spPr>
              <a:xfrm>
                <a:off x="-498597" y="4604301"/>
                <a:ext cx="1545125" cy="947250"/>
              </a:xfrm>
              <a:custGeom>
                <a:avLst/>
                <a:gdLst/>
                <a:ahLst/>
                <a:cxnLst/>
                <a:rect l="l" t="t" r="r" b="b"/>
                <a:pathLst>
                  <a:path w="61805" h="37890" extrusionOk="0">
                    <a:moveTo>
                      <a:pt x="41971" y="36689"/>
                    </a:moveTo>
                    <a:cubicBezTo>
                      <a:pt x="47825" y="35499"/>
                      <a:pt x="53579" y="33515"/>
                      <a:pt x="56853" y="30141"/>
                    </a:cubicBezTo>
                    <a:cubicBezTo>
                      <a:pt x="60127" y="26768"/>
                      <a:pt x="62509" y="20516"/>
                      <a:pt x="61616" y="16448"/>
                    </a:cubicBezTo>
                    <a:cubicBezTo>
                      <a:pt x="60723" y="12380"/>
                      <a:pt x="56159" y="7023"/>
                      <a:pt x="51496" y="5733"/>
                    </a:cubicBezTo>
                    <a:cubicBezTo>
                      <a:pt x="46833" y="4443"/>
                      <a:pt x="39192" y="9577"/>
                      <a:pt x="33636" y="8709"/>
                    </a:cubicBezTo>
                    <a:cubicBezTo>
                      <a:pt x="28080" y="7841"/>
                      <a:pt x="22772" y="1566"/>
                      <a:pt x="18158" y="524"/>
                    </a:cubicBezTo>
                    <a:cubicBezTo>
                      <a:pt x="13544" y="-518"/>
                      <a:pt x="8980" y="-72"/>
                      <a:pt x="5954" y="2458"/>
                    </a:cubicBezTo>
                    <a:cubicBezTo>
                      <a:pt x="2928" y="4988"/>
                      <a:pt x="51" y="11090"/>
                      <a:pt x="1" y="15704"/>
                    </a:cubicBezTo>
                    <a:cubicBezTo>
                      <a:pt x="-48" y="20318"/>
                      <a:pt x="2036" y="26544"/>
                      <a:pt x="5657" y="30141"/>
                    </a:cubicBezTo>
                    <a:cubicBezTo>
                      <a:pt x="9279" y="33738"/>
                      <a:pt x="15678" y="36193"/>
                      <a:pt x="21730" y="37284"/>
                    </a:cubicBezTo>
                    <a:cubicBezTo>
                      <a:pt x="27782" y="38375"/>
                      <a:pt x="36117" y="37880"/>
                      <a:pt x="41971" y="36689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59" name="Google Shape;559;p7"/>
              <p:cNvSpPr/>
              <p:nvPr/>
            </p:nvSpPr>
            <p:spPr>
              <a:xfrm>
                <a:off x="-312648" y="4768565"/>
                <a:ext cx="1212050" cy="658075"/>
              </a:xfrm>
              <a:custGeom>
                <a:avLst/>
                <a:gdLst/>
                <a:ahLst/>
                <a:cxnLst/>
                <a:rect l="l" t="t" r="r" b="b"/>
                <a:pathLst>
                  <a:path w="48482" h="26323" extrusionOk="0">
                    <a:moveTo>
                      <a:pt x="34830" y="25653"/>
                    </a:moveTo>
                    <a:cubicBezTo>
                      <a:pt x="39444" y="24760"/>
                      <a:pt x="43612" y="22825"/>
                      <a:pt x="45844" y="20295"/>
                    </a:cubicBezTo>
                    <a:cubicBezTo>
                      <a:pt x="48077" y="17765"/>
                      <a:pt x="48969" y="13102"/>
                      <a:pt x="48225" y="10473"/>
                    </a:cubicBezTo>
                    <a:cubicBezTo>
                      <a:pt x="47481" y="7844"/>
                      <a:pt x="44703" y="5165"/>
                      <a:pt x="41379" y="4520"/>
                    </a:cubicBezTo>
                    <a:cubicBezTo>
                      <a:pt x="38055" y="3875"/>
                      <a:pt x="32995" y="7248"/>
                      <a:pt x="28282" y="6603"/>
                    </a:cubicBezTo>
                    <a:cubicBezTo>
                      <a:pt x="23569" y="5958"/>
                      <a:pt x="17169" y="1543"/>
                      <a:pt x="13101" y="650"/>
                    </a:cubicBezTo>
                    <a:cubicBezTo>
                      <a:pt x="9033" y="-243"/>
                      <a:pt x="6057" y="-367"/>
                      <a:pt x="3874" y="1245"/>
                    </a:cubicBezTo>
                    <a:cubicBezTo>
                      <a:pt x="1691" y="2857"/>
                      <a:pt x="-95" y="7149"/>
                      <a:pt x="4" y="10324"/>
                    </a:cubicBezTo>
                    <a:cubicBezTo>
                      <a:pt x="103" y="13499"/>
                      <a:pt x="1443" y="17740"/>
                      <a:pt x="4469" y="20295"/>
                    </a:cubicBezTo>
                    <a:cubicBezTo>
                      <a:pt x="7495" y="22850"/>
                      <a:pt x="13101" y="24760"/>
                      <a:pt x="18161" y="25653"/>
                    </a:cubicBezTo>
                    <a:cubicBezTo>
                      <a:pt x="23221" y="26546"/>
                      <a:pt x="30216" y="26546"/>
                      <a:pt x="34830" y="25653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60" name="Google Shape;560;p7"/>
              <p:cNvSpPr/>
              <p:nvPr/>
            </p:nvSpPr>
            <p:spPr>
              <a:xfrm>
                <a:off x="-242960" y="4859229"/>
                <a:ext cx="1091300" cy="514625"/>
              </a:xfrm>
              <a:custGeom>
                <a:avLst/>
                <a:gdLst/>
                <a:ahLst/>
                <a:cxnLst/>
                <a:rect l="l" t="t" r="r" b="b"/>
                <a:pathLst>
                  <a:path w="43652" h="20585" extrusionOk="0">
                    <a:moveTo>
                      <a:pt x="18945" y="20539"/>
                    </a:moveTo>
                    <a:cubicBezTo>
                      <a:pt x="24179" y="20787"/>
                      <a:pt x="33580" y="20043"/>
                      <a:pt x="37698" y="18158"/>
                    </a:cubicBezTo>
                    <a:cubicBezTo>
                      <a:pt x="41816" y="16273"/>
                      <a:pt x="43602" y="11659"/>
                      <a:pt x="43651" y="9228"/>
                    </a:cubicBezTo>
                    <a:cubicBezTo>
                      <a:pt x="43701" y="6797"/>
                      <a:pt x="40922" y="4267"/>
                      <a:pt x="37995" y="3572"/>
                    </a:cubicBezTo>
                    <a:cubicBezTo>
                      <a:pt x="35068" y="2878"/>
                      <a:pt x="29711" y="5160"/>
                      <a:pt x="26089" y="5061"/>
                    </a:cubicBezTo>
                    <a:cubicBezTo>
                      <a:pt x="22468" y="4962"/>
                      <a:pt x="19466" y="3820"/>
                      <a:pt x="16266" y="2977"/>
                    </a:cubicBezTo>
                    <a:cubicBezTo>
                      <a:pt x="13066" y="2134"/>
                      <a:pt x="9370" y="-49"/>
                      <a:pt x="6890" y="1"/>
                    </a:cubicBezTo>
                    <a:cubicBezTo>
                      <a:pt x="4410" y="51"/>
                      <a:pt x="2475" y="1564"/>
                      <a:pt x="1384" y="3275"/>
                    </a:cubicBezTo>
                    <a:cubicBezTo>
                      <a:pt x="293" y="4987"/>
                      <a:pt x="-476" y="8038"/>
                      <a:pt x="342" y="10270"/>
                    </a:cubicBezTo>
                    <a:cubicBezTo>
                      <a:pt x="1161" y="12502"/>
                      <a:pt x="3195" y="14958"/>
                      <a:pt x="6295" y="16669"/>
                    </a:cubicBezTo>
                    <a:cubicBezTo>
                      <a:pt x="9396" y="18381"/>
                      <a:pt x="13711" y="20291"/>
                      <a:pt x="18945" y="20539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561" name="Google Shape;561;p7"/>
            <p:cNvSpPr/>
            <p:nvPr/>
          </p:nvSpPr>
          <p:spPr>
            <a:xfrm>
              <a:off x="176550" y="4254125"/>
              <a:ext cx="505200" cy="3465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dist="123825" dir="93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8557688" y="3644225"/>
              <a:ext cx="346500" cy="346500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 rot="9879501">
              <a:off x="7849772" y="4778595"/>
              <a:ext cx="191629" cy="19162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4" name="Google Shape;564;p7"/>
            <p:cNvGrpSpPr/>
            <p:nvPr/>
          </p:nvGrpSpPr>
          <p:grpSpPr>
            <a:xfrm rot="-2700000">
              <a:off x="8808045" y="3301891"/>
              <a:ext cx="191648" cy="191638"/>
              <a:chOff x="5939341" y="4763875"/>
              <a:chExt cx="191650" cy="191640"/>
            </a:xfrm>
          </p:grpSpPr>
          <p:sp>
            <p:nvSpPr>
              <p:cNvPr id="565" name="Google Shape;565;p7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7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7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8" name="Google Shape;568;p7"/>
            <p:cNvGrpSpPr/>
            <p:nvPr/>
          </p:nvGrpSpPr>
          <p:grpSpPr>
            <a:xfrm rot="3414734">
              <a:off x="918991" y="4824360"/>
              <a:ext cx="191642" cy="191632"/>
              <a:chOff x="5939341" y="4763875"/>
              <a:chExt cx="191650" cy="191640"/>
            </a:xfrm>
          </p:grpSpPr>
          <p:sp>
            <p:nvSpPr>
              <p:cNvPr id="569" name="Google Shape;569;p7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7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7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2" name="Google Shape;572;p7"/>
            <p:cNvGrpSpPr/>
            <p:nvPr/>
          </p:nvGrpSpPr>
          <p:grpSpPr>
            <a:xfrm rot="-570904">
              <a:off x="8635117" y="268701"/>
              <a:ext cx="191642" cy="191632"/>
              <a:chOff x="5939341" y="4763875"/>
              <a:chExt cx="191650" cy="191640"/>
            </a:xfrm>
          </p:grpSpPr>
          <p:sp>
            <p:nvSpPr>
              <p:cNvPr id="573" name="Google Shape;573;p7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7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7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6" name="Google Shape;576;p7"/>
            <p:cNvGrpSpPr/>
            <p:nvPr/>
          </p:nvGrpSpPr>
          <p:grpSpPr>
            <a:xfrm rot="5400000">
              <a:off x="-108834" y="3256485"/>
              <a:ext cx="613200" cy="203475"/>
              <a:chOff x="502391" y="461197"/>
              <a:chExt cx="613200" cy="203475"/>
            </a:xfrm>
          </p:grpSpPr>
          <p:grpSp>
            <p:nvGrpSpPr>
              <p:cNvPr id="577" name="Google Shape;577;p7"/>
              <p:cNvGrpSpPr/>
              <p:nvPr/>
            </p:nvGrpSpPr>
            <p:grpSpPr>
              <a:xfrm>
                <a:off x="502391" y="602572"/>
                <a:ext cx="613200" cy="62100"/>
                <a:chOff x="502391" y="602572"/>
                <a:chExt cx="613200" cy="62100"/>
              </a:xfrm>
            </p:grpSpPr>
            <p:sp>
              <p:nvSpPr>
                <p:cNvPr id="578" name="Google Shape;578;p7"/>
                <p:cNvSpPr/>
                <p:nvPr/>
              </p:nvSpPr>
              <p:spPr>
                <a:xfrm>
                  <a:off x="105349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7"/>
                <p:cNvSpPr/>
                <p:nvPr/>
              </p:nvSpPr>
              <p:spPr>
                <a:xfrm>
                  <a:off x="915716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7"/>
                <p:cNvSpPr/>
                <p:nvPr/>
              </p:nvSpPr>
              <p:spPr>
                <a:xfrm>
                  <a:off x="77794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7"/>
                <p:cNvSpPr/>
                <p:nvPr/>
              </p:nvSpPr>
              <p:spPr>
                <a:xfrm>
                  <a:off x="640166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7"/>
                <p:cNvSpPr/>
                <p:nvPr/>
              </p:nvSpPr>
              <p:spPr>
                <a:xfrm>
                  <a:off x="50239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3" name="Google Shape;583;p7"/>
              <p:cNvGrpSpPr/>
              <p:nvPr/>
            </p:nvGrpSpPr>
            <p:grpSpPr>
              <a:xfrm>
                <a:off x="502391" y="461197"/>
                <a:ext cx="613200" cy="62100"/>
                <a:chOff x="502391" y="602572"/>
                <a:chExt cx="613200" cy="62100"/>
              </a:xfrm>
            </p:grpSpPr>
            <p:sp>
              <p:nvSpPr>
                <p:cNvPr id="584" name="Google Shape;584;p7"/>
                <p:cNvSpPr/>
                <p:nvPr/>
              </p:nvSpPr>
              <p:spPr>
                <a:xfrm>
                  <a:off x="105349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7"/>
                <p:cNvSpPr/>
                <p:nvPr/>
              </p:nvSpPr>
              <p:spPr>
                <a:xfrm>
                  <a:off x="915716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7"/>
                <p:cNvSpPr/>
                <p:nvPr/>
              </p:nvSpPr>
              <p:spPr>
                <a:xfrm>
                  <a:off x="77794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7"/>
                <p:cNvSpPr/>
                <p:nvPr/>
              </p:nvSpPr>
              <p:spPr>
                <a:xfrm>
                  <a:off x="640166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7"/>
                <p:cNvSpPr/>
                <p:nvPr/>
              </p:nvSpPr>
              <p:spPr>
                <a:xfrm>
                  <a:off x="50239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89" name="Google Shape;589;p7"/>
            <p:cNvSpPr/>
            <p:nvPr/>
          </p:nvSpPr>
          <p:spPr>
            <a:xfrm rot="6365449">
              <a:off x="1664422" y="4832253"/>
              <a:ext cx="405902" cy="84312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 rot="10566086">
              <a:off x="3282435" y="4953686"/>
              <a:ext cx="405939" cy="84193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 rot="414903">
              <a:off x="7206102" y="4101743"/>
              <a:ext cx="406154" cy="84319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 rot="2700000">
              <a:off x="8811669" y="835234"/>
              <a:ext cx="406021" cy="84429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 rot="-4668106">
              <a:off x="57671" y="343084"/>
              <a:ext cx="406068" cy="84377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 rot="-218540">
              <a:off x="7871093" y="149655"/>
              <a:ext cx="406120" cy="84473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5" name="Google Shape;595;p7"/>
            <p:cNvGrpSpPr/>
            <p:nvPr/>
          </p:nvGrpSpPr>
          <p:grpSpPr>
            <a:xfrm flipH="1">
              <a:off x="6042736" y="4600620"/>
              <a:ext cx="1323848" cy="358724"/>
              <a:chOff x="3111721" y="3719070"/>
              <a:chExt cx="2418429" cy="764055"/>
            </a:xfrm>
          </p:grpSpPr>
          <p:sp>
            <p:nvSpPr>
              <p:cNvPr id="596" name="Google Shape;596;p7"/>
              <p:cNvSpPr/>
              <p:nvPr/>
            </p:nvSpPr>
            <p:spPr>
              <a:xfrm>
                <a:off x="3141325" y="3938825"/>
                <a:ext cx="2388825" cy="544300"/>
              </a:xfrm>
              <a:custGeom>
                <a:avLst/>
                <a:gdLst/>
                <a:ahLst/>
                <a:cxnLst/>
                <a:rect l="l" t="t" r="r" b="b"/>
                <a:pathLst>
                  <a:path w="95553" h="21772" extrusionOk="0">
                    <a:moveTo>
                      <a:pt x="0" y="21772"/>
                    </a:moveTo>
                    <a:lnTo>
                      <a:pt x="20260" y="605"/>
                    </a:lnTo>
                    <a:lnTo>
                      <a:pt x="38705" y="21469"/>
                    </a:lnTo>
                    <a:lnTo>
                      <a:pt x="56698" y="432"/>
                    </a:lnTo>
                    <a:lnTo>
                      <a:pt x="74084" y="21772"/>
                    </a:lnTo>
                    <a:lnTo>
                      <a:pt x="95553" y="0"/>
                    </a:lnTo>
                  </a:path>
                </a:pathLst>
              </a:custGeom>
              <a:noFill/>
              <a:ln w="152400" cap="flat" cmpd="sng">
                <a:solidFill>
                  <a:schemeClr val="dk1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sp>
          <p:sp>
            <p:nvSpPr>
              <p:cNvPr id="597" name="Google Shape;597;p7"/>
              <p:cNvSpPr/>
              <p:nvPr/>
            </p:nvSpPr>
            <p:spPr>
              <a:xfrm>
                <a:off x="3111721" y="3719070"/>
                <a:ext cx="2388825" cy="544300"/>
              </a:xfrm>
              <a:custGeom>
                <a:avLst/>
                <a:gdLst/>
                <a:ahLst/>
                <a:cxnLst/>
                <a:rect l="l" t="t" r="r" b="b"/>
                <a:pathLst>
                  <a:path w="95553" h="21772" extrusionOk="0">
                    <a:moveTo>
                      <a:pt x="0" y="21772"/>
                    </a:moveTo>
                    <a:lnTo>
                      <a:pt x="20260" y="605"/>
                    </a:lnTo>
                    <a:lnTo>
                      <a:pt x="38705" y="21469"/>
                    </a:lnTo>
                    <a:lnTo>
                      <a:pt x="56698" y="432"/>
                    </a:lnTo>
                    <a:lnTo>
                      <a:pt x="74084" y="21772"/>
                    </a:lnTo>
                    <a:lnTo>
                      <a:pt x="95553" y="0"/>
                    </a:lnTo>
                  </a:path>
                </a:pathLst>
              </a:custGeom>
              <a:noFill/>
              <a:ln w="152400" cap="flat" cmpd="sng">
                <a:solidFill>
                  <a:schemeClr val="accent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sp>
        </p:grpSp>
      </p:grpSp>
      <p:sp>
        <p:nvSpPr>
          <p:cNvPr id="598" name="Google Shape;598;p7"/>
          <p:cNvSpPr txBox="1">
            <a:spLocks noGrp="1"/>
          </p:cNvSpPr>
          <p:nvPr>
            <p:ph type="subTitle" idx="1"/>
          </p:nvPr>
        </p:nvSpPr>
        <p:spPr>
          <a:xfrm>
            <a:off x="703825" y="1311825"/>
            <a:ext cx="7736400" cy="27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99" name="Google Shape;599;p7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602" name="Google Shape;602;p8"/>
          <p:cNvGrpSpPr/>
          <p:nvPr/>
        </p:nvGrpSpPr>
        <p:grpSpPr>
          <a:xfrm>
            <a:off x="-713659" y="-234933"/>
            <a:ext cx="9930138" cy="5797783"/>
            <a:chOff x="-713659" y="-234933"/>
            <a:chExt cx="9930138" cy="5797783"/>
          </a:xfrm>
        </p:grpSpPr>
        <p:grpSp>
          <p:nvGrpSpPr>
            <p:cNvPr id="603" name="Google Shape;603;p8"/>
            <p:cNvGrpSpPr/>
            <p:nvPr/>
          </p:nvGrpSpPr>
          <p:grpSpPr>
            <a:xfrm rot="-6061857" flipH="1">
              <a:off x="7614363" y="-164997"/>
              <a:ext cx="996863" cy="1036988"/>
              <a:chOff x="-87012" y="2672250"/>
              <a:chExt cx="1135350" cy="1181050"/>
            </a:xfrm>
          </p:grpSpPr>
          <p:sp>
            <p:nvSpPr>
              <p:cNvPr id="604" name="Google Shape;604;p8"/>
              <p:cNvSpPr/>
              <p:nvPr/>
            </p:nvSpPr>
            <p:spPr>
              <a:xfrm>
                <a:off x="-87012" y="2916100"/>
                <a:ext cx="937200" cy="93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8"/>
              <p:cNvSpPr/>
              <p:nvPr/>
            </p:nvSpPr>
            <p:spPr>
              <a:xfrm>
                <a:off x="111138" y="2672250"/>
                <a:ext cx="937200" cy="937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6" name="Google Shape;606;p8"/>
            <p:cNvSpPr/>
            <p:nvPr/>
          </p:nvSpPr>
          <p:spPr>
            <a:xfrm rot="5400000" flipH="1">
              <a:off x="-419412" y="-136110"/>
              <a:ext cx="1130400" cy="979200"/>
            </a:xfrm>
            <a:prstGeom prst="pie">
              <a:avLst>
                <a:gd name="adj1" fmla="val 10800078"/>
                <a:gd name="adj2" fmla="val 2158235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7" name="Google Shape;607;p8"/>
            <p:cNvGrpSpPr/>
            <p:nvPr/>
          </p:nvGrpSpPr>
          <p:grpSpPr>
            <a:xfrm rot="-2700000" flipH="1">
              <a:off x="6639462" y="-3566"/>
              <a:ext cx="191648" cy="191638"/>
              <a:chOff x="5939341" y="4763875"/>
              <a:chExt cx="191650" cy="191640"/>
            </a:xfrm>
          </p:grpSpPr>
          <p:sp>
            <p:nvSpPr>
              <p:cNvPr id="608" name="Google Shape;608;p8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8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8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1" name="Google Shape;611;p8"/>
            <p:cNvGrpSpPr/>
            <p:nvPr/>
          </p:nvGrpSpPr>
          <p:grpSpPr>
            <a:xfrm rot="-10471184" flipH="1">
              <a:off x="8783710" y="718363"/>
              <a:ext cx="191644" cy="191634"/>
              <a:chOff x="5939341" y="4763875"/>
              <a:chExt cx="191650" cy="191640"/>
            </a:xfrm>
          </p:grpSpPr>
          <p:sp>
            <p:nvSpPr>
              <p:cNvPr id="612" name="Google Shape;612;p8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8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8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5" name="Google Shape;615;p8"/>
            <p:cNvGrpSpPr/>
            <p:nvPr/>
          </p:nvGrpSpPr>
          <p:grpSpPr>
            <a:xfrm rot="-4437657" flipH="1">
              <a:off x="8673480" y="4260435"/>
              <a:ext cx="191655" cy="191645"/>
              <a:chOff x="5939341" y="4763875"/>
              <a:chExt cx="191650" cy="191640"/>
            </a:xfrm>
          </p:grpSpPr>
          <p:sp>
            <p:nvSpPr>
              <p:cNvPr id="616" name="Google Shape;616;p8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8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8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9" name="Google Shape;619;p8"/>
            <p:cNvGrpSpPr/>
            <p:nvPr/>
          </p:nvGrpSpPr>
          <p:grpSpPr>
            <a:xfrm rot="5400000" flipH="1">
              <a:off x="-514008" y="4433800"/>
              <a:ext cx="1752900" cy="505200"/>
              <a:chOff x="-142475" y="4358675"/>
              <a:chExt cx="1752900" cy="505200"/>
            </a:xfrm>
          </p:grpSpPr>
          <p:sp>
            <p:nvSpPr>
              <p:cNvPr id="620" name="Google Shape;620;p8"/>
              <p:cNvSpPr/>
              <p:nvPr/>
            </p:nvSpPr>
            <p:spPr>
              <a:xfrm rot="5400000">
                <a:off x="481375" y="3734825"/>
                <a:ext cx="505200" cy="1752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8"/>
              <p:cNvSpPr/>
              <p:nvPr/>
            </p:nvSpPr>
            <p:spPr>
              <a:xfrm rot="-1291012">
                <a:off x="1391659" y="4468033"/>
                <a:ext cx="157044" cy="6222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8"/>
              <p:cNvSpPr/>
              <p:nvPr/>
            </p:nvSpPr>
            <p:spPr>
              <a:xfrm rot="10800000">
                <a:off x="837575" y="4566626"/>
                <a:ext cx="157200" cy="621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8"/>
              <p:cNvSpPr/>
              <p:nvPr/>
            </p:nvSpPr>
            <p:spPr>
              <a:xfrm rot="5551085">
                <a:off x="-60476" y="4493703"/>
                <a:ext cx="157052" cy="6215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8"/>
              <p:cNvSpPr/>
              <p:nvPr/>
            </p:nvSpPr>
            <p:spPr>
              <a:xfrm rot="6905775">
                <a:off x="80884" y="4681898"/>
                <a:ext cx="157024" cy="62273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8"/>
              <p:cNvSpPr/>
              <p:nvPr/>
            </p:nvSpPr>
            <p:spPr>
              <a:xfrm rot="-9214904">
                <a:off x="176641" y="4493648"/>
                <a:ext cx="157107" cy="62253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8"/>
              <p:cNvSpPr/>
              <p:nvPr/>
            </p:nvSpPr>
            <p:spPr>
              <a:xfrm rot="2337028">
                <a:off x="341395" y="4686477"/>
                <a:ext cx="157004" cy="6208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8"/>
              <p:cNvSpPr/>
              <p:nvPr/>
            </p:nvSpPr>
            <p:spPr>
              <a:xfrm rot="-1047906">
                <a:off x="-102853" y="4701642"/>
                <a:ext cx="156935" cy="6224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8"/>
              <p:cNvSpPr/>
              <p:nvPr/>
            </p:nvSpPr>
            <p:spPr>
              <a:xfrm rot="-1696711">
                <a:off x="463178" y="4448208"/>
                <a:ext cx="157042" cy="6227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8"/>
              <p:cNvSpPr/>
              <p:nvPr/>
            </p:nvSpPr>
            <p:spPr>
              <a:xfrm rot="4918699">
                <a:off x="551854" y="4655560"/>
                <a:ext cx="156936" cy="62112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8"/>
              <p:cNvSpPr/>
              <p:nvPr/>
            </p:nvSpPr>
            <p:spPr>
              <a:xfrm rot="-6664138">
                <a:off x="655525" y="4467959"/>
                <a:ext cx="156888" cy="6239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8"/>
              <p:cNvSpPr/>
              <p:nvPr/>
            </p:nvSpPr>
            <p:spPr>
              <a:xfrm rot="-1291012">
                <a:off x="790809" y="4716608"/>
                <a:ext cx="157044" cy="6222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8"/>
              <p:cNvSpPr/>
              <p:nvPr/>
            </p:nvSpPr>
            <p:spPr>
              <a:xfrm rot="2346269">
                <a:off x="1010025" y="4474676"/>
                <a:ext cx="156959" cy="6226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8"/>
              <p:cNvSpPr/>
              <p:nvPr/>
            </p:nvSpPr>
            <p:spPr>
              <a:xfrm rot="7222943">
                <a:off x="1036339" y="4675023"/>
                <a:ext cx="157187" cy="6225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8"/>
              <p:cNvSpPr/>
              <p:nvPr/>
            </p:nvSpPr>
            <p:spPr>
              <a:xfrm rot="5748514">
                <a:off x="1202864" y="4625998"/>
                <a:ext cx="157107" cy="6212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8"/>
              <p:cNvSpPr/>
              <p:nvPr/>
            </p:nvSpPr>
            <p:spPr>
              <a:xfrm rot="-8556292">
                <a:off x="1410670" y="4701637"/>
                <a:ext cx="157087" cy="62282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8"/>
              <p:cNvSpPr/>
              <p:nvPr/>
            </p:nvSpPr>
            <p:spPr>
              <a:xfrm rot="9191406">
                <a:off x="1198903" y="4425586"/>
                <a:ext cx="156973" cy="6211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7" name="Google Shape;637;p8"/>
            <p:cNvSpPr/>
            <p:nvPr/>
          </p:nvSpPr>
          <p:spPr>
            <a:xfrm rot="-2127830" flipH="1">
              <a:off x="159506" y="1313179"/>
              <a:ext cx="405902" cy="84326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8"/>
            <p:cNvSpPr/>
            <p:nvPr/>
          </p:nvSpPr>
          <p:spPr>
            <a:xfrm rot="4882376" flipH="1">
              <a:off x="6739943" y="4913739"/>
              <a:ext cx="405994" cy="84346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8"/>
            <p:cNvSpPr/>
            <p:nvPr/>
          </p:nvSpPr>
          <p:spPr>
            <a:xfrm rot="9126560" flipH="1">
              <a:off x="4733219" y="4828982"/>
              <a:ext cx="405955" cy="84407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8"/>
            <p:cNvSpPr/>
            <p:nvPr/>
          </p:nvSpPr>
          <p:spPr>
            <a:xfrm rot="2363619" flipH="1">
              <a:off x="867744" y="4782462"/>
              <a:ext cx="406054" cy="8439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8"/>
            <p:cNvSpPr/>
            <p:nvPr/>
          </p:nvSpPr>
          <p:spPr>
            <a:xfrm rot="-4283464" flipH="1">
              <a:off x="8848245" y="4782524"/>
              <a:ext cx="406133" cy="84244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8"/>
            <p:cNvSpPr/>
            <p:nvPr/>
          </p:nvSpPr>
          <p:spPr>
            <a:xfrm rot="-9562179" flipH="1">
              <a:off x="8808507" y="1436200"/>
              <a:ext cx="406145" cy="84305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8"/>
            <p:cNvSpPr/>
            <p:nvPr/>
          </p:nvSpPr>
          <p:spPr>
            <a:xfrm rot="7232568" flipH="1">
              <a:off x="2254373" y="202492"/>
              <a:ext cx="406154" cy="84328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8"/>
            <p:cNvSpPr/>
            <p:nvPr/>
          </p:nvSpPr>
          <p:spPr>
            <a:xfrm rot="-10120408" flipH="1">
              <a:off x="5551471" y="202432"/>
              <a:ext cx="406313" cy="84428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8"/>
            <p:cNvSpPr/>
            <p:nvPr/>
          </p:nvSpPr>
          <p:spPr>
            <a:xfrm rot="8100000" flipH="1">
              <a:off x="836113" y="180190"/>
              <a:ext cx="346624" cy="346624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8"/>
            <p:cNvSpPr/>
            <p:nvPr/>
          </p:nvSpPr>
          <p:spPr>
            <a:xfrm rot="6540133" flipH="1">
              <a:off x="7232958" y="148835"/>
              <a:ext cx="191643" cy="19164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7" name="Google Shape;647;p8"/>
            <p:cNvGrpSpPr/>
            <p:nvPr/>
          </p:nvGrpSpPr>
          <p:grpSpPr>
            <a:xfrm rot="10800000" flipH="1">
              <a:off x="-713659" y="2169092"/>
              <a:ext cx="1026550" cy="979208"/>
              <a:chOff x="-53484" y="876090"/>
              <a:chExt cx="1026550" cy="979208"/>
            </a:xfrm>
          </p:grpSpPr>
          <p:grpSp>
            <p:nvGrpSpPr>
              <p:cNvPr id="648" name="Google Shape;648;p8"/>
              <p:cNvGrpSpPr/>
              <p:nvPr/>
            </p:nvGrpSpPr>
            <p:grpSpPr>
              <a:xfrm>
                <a:off x="91094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649" name="Google Shape;649;p8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8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8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8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8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8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8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8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8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8" name="Google Shape;658;p8"/>
              <p:cNvGrpSpPr/>
              <p:nvPr/>
            </p:nvGrpSpPr>
            <p:grpSpPr>
              <a:xfrm>
                <a:off x="773166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659" name="Google Shape;659;p8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0" name="Google Shape;660;p8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8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8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8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8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8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8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8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8" name="Google Shape;668;p8"/>
              <p:cNvGrpSpPr/>
              <p:nvPr/>
            </p:nvGrpSpPr>
            <p:grpSpPr>
              <a:xfrm>
                <a:off x="63539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669" name="Google Shape;669;p8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670;p8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671;p8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" name="Google Shape;672;p8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673;p8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8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8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8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8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8" name="Google Shape;678;p8"/>
              <p:cNvGrpSpPr/>
              <p:nvPr/>
            </p:nvGrpSpPr>
            <p:grpSpPr>
              <a:xfrm>
                <a:off x="497616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679" name="Google Shape;679;p8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8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8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8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8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8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8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8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8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8" name="Google Shape;688;p8"/>
              <p:cNvGrpSpPr/>
              <p:nvPr/>
            </p:nvGrpSpPr>
            <p:grpSpPr>
              <a:xfrm>
                <a:off x="35984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689" name="Google Shape;689;p8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8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8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8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8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8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8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8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8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98" name="Google Shape;698;p8"/>
              <p:cNvGrpSpPr/>
              <p:nvPr/>
            </p:nvGrpSpPr>
            <p:grpSpPr>
              <a:xfrm>
                <a:off x="222066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699" name="Google Shape;699;p8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8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8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8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8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8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8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8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8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8" name="Google Shape;708;p8"/>
              <p:cNvGrpSpPr/>
              <p:nvPr/>
            </p:nvGrpSpPr>
            <p:grpSpPr>
              <a:xfrm>
                <a:off x="8429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709" name="Google Shape;709;p8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8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8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8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8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8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8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8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717;p8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8" name="Google Shape;718;p8"/>
              <p:cNvGrpSpPr/>
              <p:nvPr/>
            </p:nvGrpSpPr>
            <p:grpSpPr>
              <a:xfrm>
                <a:off x="-53484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719" name="Google Shape;719;p8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720;p8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1" name="Google Shape;721;p8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722;p8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8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8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8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8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27;p8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28" name="Google Shape;728;p8"/>
            <p:cNvSpPr/>
            <p:nvPr/>
          </p:nvSpPr>
          <p:spPr>
            <a:xfrm rot="10800000" flipH="1">
              <a:off x="3755675" y="4697915"/>
              <a:ext cx="505200" cy="3465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>
              <a:outerShdw dist="123825" dir="93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9"/>
          <p:cNvSpPr txBox="1">
            <a:spLocks noGrp="1"/>
          </p:cNvSpPr>
          <p:nvPr>
            <p:ph type="title"/>
          </p:nvPr>
        </p:nvSpPr>
        <p:spPr>
          <a:xfrm>
            <a:off x="2135550" y="12653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32" name="Google Shape;732;p9"/>
          <p:cNvGrpSpPr/>
          <p:nvPr/>
        </p:nvGrpSpPr>
        <p:grpSpPr>
          <a:xfrm>
            <a:off x="-439612" y="-281809"/>
            <a:ext cx="9583619" cy="5993306"/>
            <a:chOff x="-439612" y="-281809"/>
            <a:chExt cx="9583619" cy="5993306"/>
          </a:xfrm>
        </p:grpSpPr>
        <p:sp>
          <p:nvSpPr>
            <p:cNvPr id="733" name="Google Shape;733;p9"/>
            <p:cNvSpPr/>
            <p:nvPr/>
          </p:nvSpPr>
          <p:spPr>
            <a:xfrm flipH="1">
              <a:off x="-439612" y="-281809"/>
              <a:ext cx="2306800" cy="1731000"/>
            </a:xfrm>
            <a:custGeom>
              <a:avLst/>
              <a:gdLst/>
              <a:ahLst/>
              <a:cxnLst/>
              <a:rect l="l" t="t" r="r" b="b"/>
              <a:pathLst>
                <a:path w="92272" h="69240" extrusionOk="0">
                  <a:moveTo>
                    <a:pt x="4182" y="3429"/>
                  </a:moveTo>
                  <a:cubicBezTo>
                    <a:pt x="-3382" y="7912"/>
                    <a:pt x="634" y="23227"/>
                    <a:pt x="5863" y="27522"/>
                  </a:cubicBezTo>
                  <a:cubicBezTo>
                    <a:pt x="11093" y="31818"/>
                    <a:pt x="28088" y="27241"/>
                    <a:pt x="35559" y="29202"/>
                  </a:cubicBezTo>
                  <a:cubicBezTo>
                    <a:pt x="43030" y="31163"/>
                    <a:pt x="47419" y="33778"/>
                    <a:pt x="50687" y="39288"/>
                  </a:cubicBezTo>
                  <a:cubicBezTo>
                    <a:pt x="53955" y="44798"/>
                    <a:pt x="51527" y="57270"/>
                    <a:pt x="55169" y="62260"/>
                  </a:cubicBezTo>
                  <a:cubicBezTo>
                    <a:pt x="58811" y="67250"/>
                    <a:pt x="67402" y="69416"/>
                    <a:pt x="72538" y="69229"/>
                  </a:cubicBezTo>
                  <a:cubicBezTo>
                    <a:pt x="77674" y="69042"/>
                    <a:pt x="82717" y="67623"/>
                    <a:pt x="85985" y="61139"/>
                  </a:cubicBezTo>
                  <a:cubicBezTo>
                    <a:pt x="89253" y="54655"/>
                    <a:pt x="92055" y="39194"/>
                    <a:pt x="92148" y="30323"/>
                  </a:cubicBezTo>
                  <a:cubicBezTo>
                    <a:pt x="92241" y="21452"/>
                    <a:pt x="93362" y="12860"/>
                    <a:pt x="86545" y="7911"/>
                  </a:cubicBezTo>
                  <a:cubicBezTo>
                    <a:pt x="79728" y="2962"/>
                    <a:pt x="64974" y="1374"/>
                    <a:pt x="51247" y="627"/>
                  </a:cubicBezTo>
                  <a:cubicBezTo>
                    <a:pt x="37520" y="-120"/>
                    <a:pt x="11746" y="-1053"/>
                    <a:pt x="4182" y="34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734" name="Google Shape;734;p9"/>
            <p:cNvSpPr/>
            <p:nvPr/>
          </p:nvSpPr>
          <p:spPr>
            <a:xfrm rot="5400000" flipH="1">
              <a:off x="199507" y="4414300"/>
              <a:ext cx="505200" cy="3465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dist="123825" dir="56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9"/>
            <p:cNvSpPr/>
            <p:nvPr/>
          </p:nvSpPr>
          <p:spPr>
            <a:xfrm flipH="1">
              <a:off x="7980795" y="162213"/>
              <a:ext cx="1130400" cy="979200"/>
            </a:xfrm>
            <a:prstGeom prst="pie">
              <a:avLst>
                <a:gd name="adj1" fmla="val 10800078"/>
                <a:gd name="adj2" fmla="val 2158235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6" name="Google Shape;736;p9"/>
            <p:cNvGrpSpPr/>
            <p:nvPr/>
          </p:nvGrpSpPr>
          <p:grpSpPr>
            <a:xfrm flipH="1">
              <a:off x="4783904" y="4732290"/>
              <a:ext cx="1026550" cy="979208"/>
              <a:chOff x="-53484" y="876090"/>
              <a:chExt cx="1026550" cy="979208"/>
            </a:xfrm>
          </p:grpSpPr>
          <p:grpSp>
            <p:nvGrpSpPr>
              <p:cNvPr id="737" name="Google Shape;737;p9"/>
              <p:cNvGrpSpPr/>
              <p:nvPr/>
            </p:nvGrpSpPr>
            <p:grpSpPr>
              <a:xfrm>
                <a:off x="91094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738" name="Google Shape;738;p9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9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740;p9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741;p9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9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9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9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9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9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7" name="Google Shape;747;p9"/>
              <p:cNvGrpSpPr/>
              <p:nvPr/>
            </p:nvGrpSpPr>
            <p:grpSpPr>
              <a:xfrm>
                <a:off x="773166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748" name="Google Shape;748;p9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9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750;p9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1" name="Google Shape;751;p9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752;p9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753;p9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754;p9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5" name="Google Shape;755;p9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9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7" name="Google Shape;757;p9"/>
              <p:cNvGrpSpPr/>
              <p:nvPr/>
            </p:nvGrpSpPr>
            <p:grpSpPr>
              <a:xfrm>
                <a:off x="63539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758" name="Google Shape;758;p9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9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9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9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9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9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9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9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9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7" name="Google Shape;767;p9"/>
              <p:cNvGrpSpPr/>
              <p:nvPr/>
            </p:nvGrpSpPr>
            <p:grpSpPr>
              <a:xfrm>
                <a:off x="497616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768" name="Google Shape;768;p9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9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9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71;p9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772;p9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773;p9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9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775;p9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9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7" name="Google Shape;777;p9"/>
              <p:cNvGrpSpPr/>
              <p:nvPr/>
            </p:nvGrpSpPr>
            <p:grpSpPr>
              <a:xfrm>
                <a:off x="35984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778" name="Google Shape;778;p9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9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9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9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2;p9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9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9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9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9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87" name="Google Shape;787;p9"/>
              <p:cNvGrpSpPr/>
              <p:nvPr/>
            </p:nvGrpSpPr>
            <p:grpSpPr>
              <a:xfrm>
                <a:off x="222066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788" name="Google Shape;788;p9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789;p9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790;p9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791;p9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792;p9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" name="Google Shape;793;p9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" name="Google Shape;794;p9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5" name="Google Shape;795;p9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" name="Google Shape;796;p9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7" name="Google Shape;797;p9"/>
              <p:cNvGrpSpPr/>
              <p:nvPr/>
            </p:nvGrpSpPr>
            <p:grpSpPr>
              <a:xfrm>
                <a:off x="8429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798" name="Google Shape;798;p9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9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9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801;p9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802;p9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803;p9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4" name="Google Shape;804;p9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5" name="Google Shape;805;p9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6" name="Google Shape;806;p9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7" name="Google Shape;807;p9"/>
              <p:cNvGrpSpPr/>
              <p:nvPr/>
            </p:nvGrpSpPr>
            <p:grpSpPr>
              <a:xfrm>
                <a:off x="-53484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808" name="Google Shape;808;p9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9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9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9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9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813;p9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" name="Google Shape;814;p9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9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816;p9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17" name="Google Shape;817;p9"/>
            <p:cNvSpPr/>
            <p:nvPr/>
          </p:nvSpPr>
          <p:spPr>
            <a:xfrm rot="8672170" flipH="1">
              <a:off x="6995249" y="272160"/>
              <a:ext cx="405902" cy="84326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9"/>
            <p:cNvSpPr/>
            <p:nvPr/>
          </p:nvSpPr>
          <p:spPr>
            <a:xfrm rot="3328573" flipH="1">
              <a:off x="8740441" y="4101662"/>
              <a:ext cx="406000" cy="84377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9"/>
            <p:cNvSpPr/>
            <p:nvPr/>
          </p:nvSpPr>
          <p:spPr>
            <a:xfrm rot="1652973" flipH="1">
              <a:off x="7977268" y="4798762"/>
              <a:ext cx="406040" cy="84268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9"/>
            <p:cNvSpPr/>
            <p:nvPr/>
          </p:nvSpPr>
          <p:spPr>
            <a:xfrm rot="1652973" flipH="1">
              <a:off x="3224793" y="4874962"/>
              <a:ext cx="406040" cy="84268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9"/>
            <p:cNvSpPr/>
            <p:nvPr/>
          </p:nvSpPr>
          <p:spPr>
            <a:xfrm rot="-2518477" flipH="1">
              <a:off x="870888" y="4798729"/>
              <a:ext cx="405950" cy="84334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9"/>
            <p:cNvSpPr/>
            <p:nvPr/>
          </p:nvSpPr>
          <p:spPr>
            <a:xfrm rot="1582539" flipH="1">
              <a:off x="8740532" y="1279047"/>
              <a:ext cx="405849" cy="8439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9"/>
            <p:cNvSpPr/>
            <p:nvPr/>
          </p:nvSpPr>
          <p:spPr>
            <a:xfrm rot="1582539" flipH="1">
              <a:off x="220157" y="1849347"/>
              <a:ext cx="405849" cy="8439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9"/>
            <p:cNvSpPr/>
            <p:nvPr/>
          </p:nvSpPr>
          <p:spPr>
            <a:xfrm rot="-9879501" flipH="1">
              <a:off x="8664382" y="4745095"/>
              <a:ext cx="191629" cy="19162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5" name="Google Shape;825;p9"/>
            <p:cNvGrpSpPr/>
            <p:nvPr/>
          </p:nvGrpSpPr>
          <p:grpSpPr>
            <a:xfrm rot="-3414734" flipH="1">
              <a:off x="872919" y="648077"/>
              <a:ext cx="182811" cy="270968"/>
              <a:chOff x="5702661" y="3854400"/>
              <a:chExt cx="182819" cy="270980"/>
            </a:xfrm>
          </p:grpSpPr>
          <p:sp>
            <p:nvSpPr>
              <p:cNvPr id="826" name="Google Shape;826;p9"/>
              <p:cNvSpPr/>
              <p:nvPr/>
            </p:nvSpPr>
            <p:spPr>
              <a:xfrm rot="7970998">
                <a:off x="5803672" y="3867251"/>
                <a:ext cx="62198" cy="62198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9"/>
              <p:cNvSpPr/>
              <p:nvPr/>
            </p:nvSpPr>
            <p:spPr>
              <a:xfrm rot="7970998">
                <a:off x="5810431" y="4050331"/>
                <a:ext cx="62198" cy="62198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9"/>
              <p:cNvSpPr/>
              <p:nvPr/>
            </p:nvSpPr>
            <p:spPr>
              <a:xfrm rot="7970998">
                <a:off x="5715512" y="3962177"/>
                <a:ext cx="62198" cy="62198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9" name="Google Shape;829;p9"/>
            <p:cNvGrpSpPr/>
            <p:nvPr/>
          </p:nvGrpSpPr>
          <p:grpSpPr>
            <a:xfrm rot="-8597638" flipH="1">
              <a:off x="1619947" y="4821282"/>
              <a:ext cx="191647" cy="191637"/>
              <a:chOff x="5939341" y="4763875"/>
              <a:chExt cx="191650" cy="191640"/>
            </a:xfrm>
          </p:grpSpPr>
          <p:sp>
            <p:nvSpPr>
              <p:cNvPr id="830" name="Google Shape;830;p9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9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9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3" name="Google Shape;833;p9"/>
            <p:cNvGrpSpPr/>
            <p:nvPr/>
          </p:nvGrpSpPr>
          <p:grpSpPr>
            <a:xfrm flipH="1">
              <a:off x="-332285" y="-177547"/>
              <a:ext cx="2029742" cy="983721"/>
              <a:chOff x="7531092" y="-260751"/>
              <a:chExt cx="2029742" cy="983721"/>
            </a:xfrm>
          </p:grpSpPr>
          <p:sp>
            <p:nvSpPr>
              <p:cNvPr id="834" name="Google Shape;834;p9"/>
              <p:cNvSpPr/>
              <p:nvPr/>
            </p:nvSpPr>
            <p:spPr>
              <a:xfrm rot="5748514">
                <a:off x="7491389" y="50248"/>
                <a:ext cx="157107" cy="6212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9"/>
              <p:cNvSpPr/>
              <p:nvPr/>
            </p:nvSpPr>
            <p:spPr>
              <a:xfrm rot="-8612765">
                <a:off x="7568515" y="-188192"/>
                <a:ext cx="157024" cy="62222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9"/>
              <p:cNvSpPr/>
              <p:nvPr/>
            </p:nvSpPr>
            <p:spPr>
              <a:xfrm rot="7497907">
                <a:off x="7694585" y="147907"/>
                <a:ext cx="157047" cy="62253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9"/>
              <p:cNvSpPr/>
              <p:nvPr/>
            </p:nvSpPr>
            <p:spPr>
              <a:xfrm rot="9889303">
                <a:off x="7869783" y="-118092"/>
                <a:ext cx="156976" cy="6214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9"/>
              <p:cNvSpPr/>
              <p:nvPr/>
            </p:nvSpPr>
            <p:spPr>
              <a:xfrm rot="8100000">
                <a:off x="8037888" y="155167"/>
                <a:ext cx="156978" cy="61943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9"/>
              <p:cNvSpPr/>
              <p:nvPr/>
            </p:nvSpPr>
            <p:spPr>
              <a:xfrm rot="-10365164">
                <a:off x="8212999" y="-251097"/>
                <a:ext cx="156954" cy="61993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9"/>
              <p:cNvSpPr/>
              <p:nvPr/>
            </p:nvSpPr>
            <p:spPr>
              <a:xfrm rot="-8225545">
                <a:off x="8227200" y="-12900"/>
                <a:ext cx="156870" cy="6197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9"/>
              <p:cNvSpPr/>
              <p:nvPr/>
            </p:nvSpPr>
            <p:spPr>
              <a:xfrm rot="-8225545">
                <a:off x="8545187" y="291750"/>
                <a:ext cx="156870" cy="6197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9"/>
              <p:cNvSpPr/>
              <p:nvPr/>
            </p:nvSpPr>
            <p:spPr>
              <a:xfrm rot="-8225545">
                <a:off x="8955575" y="-89975"/>
                <a:ext cx="156870" cy="6197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9"/>
              <p:cNvSpPr/>
              <p:nvPr/>
            </p:nvSpPr>
            <p:spPr>
              <a:xfrm rot="-8225545">
                <a:off x="9403800" y="449300"/>
                <a:ext cx="156870" cy="6197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9"/>
              <p:cNvSpPr/>
              <p:nvPr/>
            </p:nvSpPr>
            <p:spPr>
              <a:xfrm rot="-3283786">
                <a:off x="8815410" y="589396"/>
                <a:ext cx="156901" cy="6193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9"/>
              <p:cNvSpPr/>
              <p:nvPr/>
            </p:nvSpPr>
            <p:spPr>
              <a:xfrm rot="-4414403">
                <a:off x="9085987" y="260240"/>
                <a:ext cx="157009" cy="61981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9"/>
              <p:cNvSpPr/>
              <p:nvPr/>
            </p:nvSpPr>
            <p:spPr>
              <a:xfrm rot="-5828316">
                <a:off x="9200654" y="610392"/>
                <a:ext cx="156916" cy="61956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9"/>
              <p:cNvSpPr/>
              <p:nvPr/>
            </p:nvSpPr>
            <p:spPr>
              <a:xfrm rot="8090709">
                <a:off x="9403743" y="50318"/>
                <a:ext cx="156978" cy="61943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9"/>
              <p:cNvSpPr/>
              <p:nvPr/>
            </p:nvSpPr>
            <p:spPr>
              <a:xfrm rot="-5406573">
                <a:off x="8556449" y="-111050"/>
                <a:ext cx="156900" cy="621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9"/>
              <p:cNvSpPr/>
              <p:nvPr/>
            </p:nvSpPr>
            <p:spPr>
              <a:xfrm rot="-3354888">
                <a:off x="8815437" y="93729"/>
                <a:ext cx="156845" cy="6199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bf02551274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archive.ics.uci.edu/dataset/162/forest+fires" TargetMode="External"/><Relationship Id="rId4" Type="http://schemas.openxmlformats.org/officeDocument/2006/relationships/hyperlink" Target="https://doi.org/10.1023/b:stco.0000035301.49549.8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19"/>
          <p:cNvSpPr txBox="1">
            <a:spLocks noGrp="1"/>
          </p:cNvSpPr>
          <p:nvPr>
            <p:ph type="ctrTitle"/>
          </p:nvPr>
        </p:nvSpPr>
        <p:spPr>
          <a:xfrm>
            <a:off x="1359900" y="1160600"/>
            <a:ext cx="6424200" cy="24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Forest Fire Burn Area Prediction: Regression Problem</a:t>
            </a:r>
            <a:endParaRPr sz="3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/>
              <a:t>CSE 6740 Project</a:t>
            </a:r>
            <a:endParaRPr sz="2400" b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/>
              <a:t>Grace Driskill</a:t>
            </a:r>
            <a:endParaRPr sz="2400" b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29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Results</a:t>
            </a:r>
            <a:endParaRPr sz="2700" b="0"/>
          </a:p>
        </p:txBody>
      </p:sp>
      <p:sp>
        <p:nvSpPr>
          <p:cNvPr id="1713" name="Google Shape;1713;p29"/>
          <p:cNvSpPr/>
          <p:nvPr/>
        </p:nvSpPr>
        <p:spPr>
          <a:xfrm>
            <a:off x="8755350" y="4744550"/>
            <a:ext cx="320700" cy="22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714" name="Google Shape;1714;p29"/>
          <p:cNvGraphicFramePr/>
          <p:nvPr/>
        </p:nvGraphicFramePr>
        <p:xfrm>
          <a:off x="2400300" y="1088750"/>
          <a:ext cx="4343400" cy="3840270"/>
        </p:xfrm>
        <a:graphic>
          <a:graphicData uri="http://schemas.openxmlformats.org/drawingml/2006/table">
            <a:tbl>
              <a:tblPr>
                <a:noFill/>
                <a:tableStyleId>{FA787102-74F5-45A2-BB18-F19C3638227E}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RMSE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RMSE train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MSE difference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Regression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0.210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0.193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SVR - Linear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0.197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SVR - Polynomial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0.211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0.196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SVR - RBF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0.211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0.196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SVR - Sigmoid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0.197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8FAFB"/>
                          </a:highlight>
                        </a:rPr>
                        <a:t>0.193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8FAFB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8FAFB"/>
                          </a:highlight>
                        </a:rPr>
                        <a:t>0.020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8FAFB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15" name="Google Shape;1715;p29"/>
          <p:cNvSpPr txBox="1"/>
          <p:nvPr/>
        </p:nvSpPr>
        <p:spPr>
          <a:xfrm>
            <a:off x="476450" y="1050850"/>
            <a:ext cx="1632300" cy="8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Linear regression had best test error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716" name="Google Shape;1716;p29"/>
          <p:cNvSpPr txBox="1"/>
          <p:nvPr/>
        </p:nvSpPr>
        <p:spPr>
          <a:xfrm>
            <a:off x="476450" y="3034850"/>
            <a:ext cx="1519200" cy="8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cxnSp>
        <p:nvCxnSpPr>
          <p:cNvPr id="1717" name="Google Shape;1717;p29"/>
          <p:cNvCxnSpPr>
            <a:stCxn id="1715" idx="3"/>
          </p:cNvCxnSpPr>
          <p:nvPr/>
        </p:nvCxnSpPr>
        <p:spPr>
          <a:xfrm>
            <a:off x="2108750" y="1495000"/>
            <a:ext cx="1344300" cy="30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30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Results</a:t>
            </a:r>
            <a:endParaRPr sz="2700" b="0"/>
          </a:p>
        </p:txBody>
      </p:sp>
      <p:sp>
        <p:nvSpPr>
          <p:cNvPr id="1723" name="Google Shape;1723;p30"/>
          <p:cNvSpPr/>
          <p:nvPr/>
        </p:nvSpPr>
        <p:spPr>
          <a:xfrm>
            <a:off x="8755350" y="4744550"/>
            <a:ext cx="320700" cy="22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724" name="Google Shape;1724;p30"/>
          <p:cNvGraphicFramePr/>
          <p:nvPr/>
        </p:nvGraphicFramePr>
        <p:xfrm>
          <a:off x="2400300" y="1088750"/>
          <a:ext cx="4343400" cy="3840270"/>
        </p:xfrm>
        <a:graphic>
          <a:graphicData uri="http://schemas.openxmlformats.org/drawingml/2006/table">
            <a:tbl>
              <a:tblPr>
                <a:noFill/>
                <a:tableStyleId>{FA787102-74F5-45A2-BB18-F19C3638227E}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RMSE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RMSE train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MSE difference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Regression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0.210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0.193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SVR - Linear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0.197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SVR - Polynomial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0.211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0.196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SVR - RBF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0.211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0.196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SVR - Sigmoid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0.197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0.193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8FAFB"/>
                          </a:highlight>
                        </a:rPr>
                        <a:t>0.020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8FAFB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25" name="Google Shape;1725;p30"/>
          <p:cNvSpPr txBox="1"/>
          <p:nvPr/>
        </p:nvSpPr>
        <p:spPr>
          <a:xfrm>
            <a:off x="476450" y="1050850"/>
            <a:ext cx="1632300" cy="8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Linear regression had best test error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726" name="Google Shape;1726;p30"/>
          <p:cNvSpPr txBox="1"/>
          <p:nvPr/>
        </p:nvSpPr>
        <p:spPr>
          <a:xfrm>
            <a:off x="476450" y="3034850"/>
            <a:ext cx="1519200" cy="8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cxnSp>
        <p:nvCxnSpPr>
          <p:cNvPr id="1727" name="Google Shape;1727;p30"/>
          <p:cNvCxnSpPr>
            <a:stCxn id="1725" idx="3"/>
          </p:cNvCxnSpPr>
          <p:nvPr/>
        </p:nvCxnSpPr>
        <p:spPr>
          <a:xfrm>
            <a:off x="2108750" y="1495000"/>
            <a:ext cx="1344300" cy="30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28" name="Google Shape;1728;p30"/>
          <p:cNvSpPr txBox="1"/>
          <p:nvPr/>
        </p:nvSpPr>
        <p:spPr>
          <a:xfrm>
            <a:off x="868375" y="3357725"/>
            <a:ext cx="1419600" cy="9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ANN had best training error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cxnSp>
        <p:nvCxnSpPr>
          <p:cNvPr id="1729" name="Google Shape;1729;p30"/>
          <p:cNvCxnSpPr>
            <a:stCxn id="1728" idx="3"/>
          </p:cNvCxnSpPr>
          <p:nvPr/>
        </p:nvCxnSpPr>
        <p:spPr>
          <a:xfrm>
            <a:off x="2287975" y="3829775"/>
            <a:ext cx="2315400" cy="73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31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Results</a:t>
            </a:r>
            <a:endParaRPr sz="2700" b="0"/>
          </a:p>
        </p:txBody>
      </p:sp>
      <p:sp>
        <p:nvSpPr>
          <p:cNvPr id="1735" name="Google Shape;1735;p31"/>
          <p:cNvSpPr/>
          <p:nvPr/>
        </p:nvSpPr>
        <p:spPr>
          <a:xfrm>
            <a:off x="8755350" y="4744550"/>
            <a:ext cx="320700" cy="22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736" name="Google Shape;1736;p31"/>
          <p:cNvGraphicFramePr/>
          <p:nvPr/>
        </p:nvGraphicFramePr>
        <p:xfrm>
          <a:off x="2400300" y="1088750"/>
          <a:ext cx="4343400" cy="3840270"/>
        </p:xfrm>
        <a:graphic>
          <a:graphicData uri="http://schemas.openxmlformats.org/drawingml/2006/table">
            <a:tbl>
              <a:tblPr>
                <a:noFill/>
                <a:tableStyleId>{FA787102-74F5-45A2-BB18-F19C3638227E}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RMSE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RMSE train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MSE difference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Regression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0.210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0.193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SVR - Linear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0.197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SVR - Polynomial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0.211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0.196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SVR - RBF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0.211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0.196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SVR - Sigmoid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0.197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0.193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</a:rPr>
                        <a:t>0.020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37" name="Google Shape;1737;p31"/>
          <p:cNvSpPr txBox="1"/>
          <p:nvPr/>
        </p:nvSpPr>
        <p:spPr>
          <a:xfrm>
            <a:off x="476450" y="1050850"/>
            <a:ext cx="1632300" cy="8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Linear regression had best test error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738" name="Google Shape;1738;p31"/>
          <p:cNvSpPr txBox="1"/>
          <p:nvPr/>
        </p:nvSpPr>
        <p:spPr>
          <a:xfrm>
            <a:off x="476450" y="3034850"/>
            <a:ext cx="1519200" cy="8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cxnSp>
        <p:nvCxnSpPr>
          <p:cNvPr id="1739" name="Google Shape;1739;p31"/>
          <p:cNvCxnSpPr>
            <a:stCxn id="1737" idx="3"/>
          </p:cNvCxnSpPr>
          <p:nvPr/>
        </p:nvCxnSpPr>
        <p:spPr>
          <a:xfrm>
            <a:off x="2108750" y="1495000"/>
            <a:ext cx="1344300" cy="30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40" name="Google Shape;1740;p31"/>
          <p:cNvSpPr txBox="1"/>
          <p:nvPr/>
        </p:nvSpPr>
        <p:spPr>
          <a:xfrm>
            <a:off x="868375" y="3357725"/>
            <a:ext cx="1419600" cy="9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ANN had best training error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cxnSp>
        <p:nvCxnSpPr>
          <p:cNvPr id="1741" name="Google Shape;1741;p31"/>
          <p:cNvCxnSpPr>
            <a:stCxn id="1740" idx="3"/>
          </p:cNvCxnSpPr>
          <p:nvPr/>
        </p:nvCxnSpPr>
        <p:spPr>
          <a:xfrm>
            <a:off x="2287975" y="3829775"/>
            <a:ext cx="2315400" cy="73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42" name="Google Shape;1742;p31"/>
          <p:cNvSpPr txBox="1"/>
          <p:nvPr/>
        </p:nvSpPr>
        <p:spPr>
          <a:xfrm>
            <a:off x="7214750" y="3722950"/>
            <a:ext cx="1247100" cy="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ANN generalized the worst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cxnSp>
        <p:nvCxnSpPr>
          <p:cNvPr id="1743" name="Google Shape;1743;p31"/>
          <p:cNvCxnSpPr>
            <a:stCxn id="1742" idx="1"/>
          </p:cNvCxnSpPr>
          <p:nvPr/>
        </p:nvCxnSpPr>
        <p:spPr>
          <a:xfrm flipH="1">
            <a:off x="6456650" y="4074400"/>
            <a:ext cx="758100" cy="6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32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Results</a:t>
            </a:r>
            <a:endParaRPr sz="2700" b="0"/>
          </a:p>
        </p:txBody>
      </p:sp>
      <p:sp>
        <p:nvSpPr>
          <p:cNvPr id="1749" name="Google Shape;1749;p32"/>
          <p:cNvSpPr/>
          <p:nvPr/>
        </p:nvSpPr>
        <p:spPr>
          <a:xfrm>
            <a:off x="8755350" y="4744550"/>
            <a:ext cx="320700" cy="22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750" name="Google Shape;1750;p32"/>
          <p:cNvGraphicFramePr/>
          <p:nvPr/>
        </p:nvGraphicFramePr>
        <p:xfrm>
          <a:off x="2400300" y="1088750"/>
          <a:ext cx="4343400" cy="3840270"/>
        </p:xfrm>
        <a:graphic>
          <a:graphicData uri="http://schemas.openxmlformats.org/drawingml/2006/table">
            <a:tbl>
              <a:tblPr>
                <a:noFill/>
                <a:tableStyleId>{FA787102-74F5-45A2-BB18-F19C3638227E}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RMSE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RMSE train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RMSE difference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Regression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0.210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0.193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SVR - Linear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0.197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SVR - Polynomial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0.211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0.196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SVR - RBF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0.211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0.196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SVR - Sigmoid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0.197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0.193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</a:rPr>
                        <a:t>0.020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51" name="Google Shape;1751;p32"/>
          <p:cNvSpPr txBox="1"/>
          <p:nvPr/>
        </p:nvSpPr>
        <p:spPr>
          <a:xfrm>
            <a:off x="476450" y="1050850"/>
            <a:ext cx="1632300" cy="8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Linear regression had best test error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752" name="Google Shape;1752;p32"/>
          <p:cNvSpPr txBox="1"/>
          <p:nvPr/>
        </p:nvSpPr>
        <p:spPr>
          <a:xfrm>
            <a:off x="476450" y="3034850"/>
            <a:ext cx="1519200" cy="8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cxnSp>
        <p:nvCxnSpPr>
          <p:cNvPr id="1753" name="Google Shape;1753;p32"/>
          <p:cNvCxnSpPr>
            <a:stCxn id="1751" idx="3"/>
          </p:cNvCxnSpPr>
          <p:nvPr/>
        </p:nvCxnSpPr>
        <p:spPr>
          <a:xfrm>
            <a:off x="2108750" y="1495000"/>
            <a:ext cx="1344300" cy="30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54" name="Google Shape;1754;p32"/>
          <p:cNvSpPr txBox="1"/>
          <p:nvPr/>
        </p:nvSpPr>
        <p:spPr>
          <a:xfrm>
            <a:off x="868375" y="3357725"/>
            <a:ext cx="1419600" cy="9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ANN had best training error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cxnSp>
        <p:nvCxnSpPr>
          <p:cNvPr id="1755" name="Google Shape;1755;p32"/>
          <p:cNvCxnSpPr>
            <a:stCxn id="1754" idx="3"/>
          </p:cNvCxnSpPr>
          <p:nvPr/>
        </p:nvCxnSpPr>
        <p:spPr>
          <a:xfrm>
            <a:off x="2287975" y="3829775"/>
            <a:ext cx="2315400" cy="73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56" name="Google Shape;1756;p32"/>
          <p:cNvSpPr txBox="1"/>
          <p:nvPr/>
        </p:nvSpPr>
        <p:spPr>
          <a:xfrm>
            <a:off x="7214750" y="3722950"/>
            <a:ext cx="1247100" cy="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ANN generalized the worst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cxnSp>
        <p:nvCxnSpPr>
          <p:cNvPr id="1757" name="Google Shape;1757;p32"/>
          <p:cNvCxnSpPr>
            <a:stCxn id="1756" idx="1"/>
          </p:cNvCxnSpPr>
          <p:nvPr/>
        </p:nvCxnSpPr>
        <p:spPr>
          <a:xfrm flipH="1">
            <a:off x="6456650" y="4074400"/>
            <a:ext cx="758100" cy="6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58" name="Google Shape;1758;p32"/>
          <p:cNvSpPr txBox="1"/>
          <p:nvPr/>
        </p:nvSpPr>
        <p:spPr>
          <a:xfrm>
            <a:off x="7489550" y="2307850"/>
            <a:ext cx="1519200" cy="9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SVR overall generalized the best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759" name="Google Shape;1759;p32"/>
          <p:cNvSpPr txBox="1"/>
          <p:nvPr/>
        </p:nvSpPr>
        <p:spPr>
          <a:xfrm>
            <a:off x="6152675" y="2001625"/>
            <a:ext cx="946200" cy="28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0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rPr>
              <a:t>]</a:t>
            </a:r>
            <a:endParaRPr sz="14000">
              <a:solidFill>
                <a:schemeClr val="dk1"/>
              </a:solidFill>
              <a:latin typeface="Montserrat Thin"/>
              <a:ea typeface="Montserrat Thin"/>
              <a:cs typeface="Montserrat Thin"/>
              <a:sym typeface="Montserrat Thin"/>
            </a:endParaRPr>
          </a:p>
        </p:txBody>
      </p:sp>
      <p:cxnSp>
        <p:nvCxnSpPr>
          <p:cNvPr id="1760" name="Google Shape;1760;p32"/>
          <p:cNvCxnSpPr>
            <a:stCxn id="1758" idx="1"/>
          </p:cNvCxnSpPr>
          <p:nvPr/>
        </p:nvCxnSpPr>
        <p:spPr>
          <a:xfrm flipH="1">
            <a:off x="6669350" y="2766100"/>
            <a:ext cx="820200" cy="411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33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Linear Model Performed Best</a:t>
            </a:r>
            <a:endParaRPr sz="2700" b="0"/>
          </a:p>
        </p:txBody>
      </p:sp>
      <p:sp>
        <p:nvSpPr>
          <p:cNvPr id="1766" name="Google Shape;1766;p33"/>
          <p:cNvSpPr/>
          <p:nvPr/>
        </p:nvSpPr>
        <p:spPr>
          <a:xfrm>
            <a:off x="8755350" y="4744550"/>
            <a:ext cx="320700" cy="22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" name="Google Shape;1767;p33"/>
          <p:cNvSpPr txBox="1"/>
          <p:nvPr/>
        </p:nvSpPr>
        <p:spPr>
          <a:xfrm>
            <a:off x="995100" y="1050850"/>
            <a:ext cx="7428900" cy="19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Data naturally had linear relationship?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R</a:t>
            </a:r>
            <a:r>
              <a:rPr lang="en" sz="1800" baseline="30000">
                <a:solidFill>
                  <a:schemeClr val="dk1"/>
                </a:solidFill>
              </a:rPr>
              <a:t>2 </a:t>
            </a:r>
            <a:r>
              <a:rPr lang="en" sz="1800">
                <a:solidFill>
                  <a:schemeClr val="dk1"/>
                </a:solidFill>
              </a:rPr>
              <a:t>for linear regression was 0.034950124385348835 - not very good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Coefficient of determination = proportion of variance in dependent variable explained by the model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34"/>
          <p:cNvSpPr txBox="1">
            <a:spLocks noGrp="1"/>
          </p:cNvSpPr>
          <p:nvPr>
            <p:ph type="title"/>
          </p:nvPr>
        </p:nvSpPr>
        <p:spPr>
          <a:xfrm>
            <a:off x="720000" y="5428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Linear?</a:t>
            </a:r>
            <a:endParaRPr sz="2700" b="0"/>
          </a:p>
        </p:txBody>
      </p:sp>
      <p:sp>
        <p:nvSpPr>
          <p:cNvPr id="1773" name="Google Shape;1773;p34"/>
          <p:cNvSpPr/>
          <p:nvPr/>
        </p:nvSpPr>
        <p:spPr>
          <a:xfrm>
            <a:off x="8755350" y="4744550"/>
            <a:ext cx="320700" cy="22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74" name="Google Shape;17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400" y="2889005"/>
            <a:ext cx="1968800" cy="1601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5" name="Google Shape;177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2650" y="2880280"/>
            <a:ext cx="1968800" cy="1601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6" name="Google Shape;177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0650" y="2852875"/>
            <a:ext cx="1968814" cy="16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7" name="Google Shape;1777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7350" y="2852875"/>
            <a:ext cx="2036174" cy="16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8" name="Google Shape;1778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52644" y="1287305"/>
            <a:ext cx="1968806" cy="16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9" name="Google Shape;1779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07350" y="1334167"/>
            <a:ext cx="1968800" cy="1601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0" name="Google Shape;1780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80650" y="1366350"/>
            <a:ext cx="1968826" cy="1601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1" name="Google Shape;1781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9400" y="1366375"/>
            <a:ext cx="1968800" cy="16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35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Linear Model Performed Best?</a:t>
            </a:r>
            <a:endParaRPr sz="2700" b="0"/>
          </a:p>
        </p:txBody>
      </p:sp>
      <p:sp>
        <p:nvSpPr>
          <p:cNvPr id="1787" name="Google Shape;1787;p35"/>
          <p:cNvSpPr/>
          <p:nvPr/>
        </p:nvSpPr>
        <p:spPr>
          <a:xfrm>
            <a:off x="8755350" y="4744550"/>
            <a:ext cx="320700" cy="22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" name="Google Shape;1788;p35"/>
          <p:cNvSpPr txBox="1"/>
          <p:nvPr/>
        </p:nvSpPr>
        <p:spPr>
          <a:xfrm>
            <a:off x="995100" y="1050850"/>
            <a:ext cx="7428900" cy="3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All models test RMSE were within 0.003 or 1.4%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Difficult regression task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Room for improvement for SVR and ANN: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More hyperparameter tuning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Deep NN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p36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NN Overfitting</a:t>
            </a:r>
            <a:endParaRPr sz="2700" b="0"/>
          </a:p>
        </p:txBody>
      </p:sp>
      <p:sp>
        <p:nvSpPr>
          <p:cNvPr id="1794" name="Google Shape;1794;p36"/>
          <p:cNvSpPr/>
          <p:nvPr/>
        </p:nvSpPr>
        <p:spPr>
          <a:xfrm>
            <a:off x="8755350" y="4744550"/>
            <a:ext cx="320700" cy="22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5" name="Google Shape;1795;p36"/>
          <p:cNvSpPr txBox="1"/>
          <p:nvPr/>
        </p:nvSpPr>
        <p:spPr>
          <a:xfrm>
            <a:off x="898825" y="1087300"/>
            <a:ext cx="7241100" cy="31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NN can be prone to overfitting because of the model's complexity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Not a large data set (517 samples, 12 features)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Regularization can help prevent overfitting ex. Weight decay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p37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SVR Stability-Based Bound</a:t>
            </a:r>
            <a:endParaRPr sz="2700" b="0"/>
          </a:p>
        </p:txBody>
      </p:sp>
      <p:sp>
        <p:nvSpPr>
          <p:cNvPr id="1801" name="Google Shape;1801;p37"/>
          <p:cNvSpPr/>
          <p:nvPr/>
        </p:nvSpPr>
        <p:spPr>
          <a:xfrm>
            <a:off x="8755350" y="4744550"/>
            <a:ext cx="320700" cy="22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" name="Google Shape;1802;p37"/>
          <p:cNvSpPr txBox="1"/>
          <p:nvPr/>
        </p:nvSpPr>
        <p:spPr>
          <a:xfrm>
            <a:off x="939950" y="1192775"/>
            <a:ext cx="6900900" cy="11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ctor"/>
              <a:buChar char="●"/>
            </a:pPr>
            <a:r>
              <a:rPr lang="en" sz="1800" dirty="0">
                <a:solidFill>
                  <a:schemeClr val="dk1"/>
                </a:solidFill>
              </a:rPr>
              <a:t>Assuming that K(x,x) ≤  r</a:t>
            </a:r>
            <a:r>
              <a:rPr lang="en" sz="1800" baseline="30000" dirty="0">
                <a:solidFill>
                  <a:schemeClr val="dk1"/>
                </a:solidFill>
              </a:rPr>
              <a:t>2</a:t>
            </a:r>
            <a:r>
              <a:rPr lang="en" sz="1800" dirty="0">
                <a:solidFill>
                  <a:schemeClr val="dk1"/>
                </a:solidFill>
              </a:rPr>
              <a:t> for all x ∊ X and that L</a:t>
            </a:r>
            <a:r>
              <a:rPr lang="en" sz="1800" baseline="-25000" dirty="0">
                <a:solidFill>
                  <a:schemeClr val="dk1"/>
                </a:solidFill>
              </a:rPr>
              <a:t>ε</a:t>
            </a:r>
            <a:r>
              <a:rPr lang="en" sz="1800" dirty="0">
                <a:solidFill>
                  <a:schemeClr val="dk1"/>
                </a:solidFill>
              </a:rPr>
              <a:t>(epsilon insensitive loss used in SVR) is bounded by M ≥ 0. For any 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𝛿 &gt; 0 the following holds with probability ≥  𝛿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pic>
        <p:nvPicPr>
          <p:cNvPr id="1803" name="Google Shape;1803;p37" descr="{&quot;id&quot;:&quot;9&quot;,&quot;font&quot;:{&quot;family&quot;:&quot;Actor&quot;,&quot;size&quot;:14,&quot;color&quot;:&quot;#212121&quot;},&quot;code&quot;:&quot;$R(h_{S}) \\leq \\hat{R_{S}}(h_{S}) + \\frac{r^{2}}{m \\lambda} + (\\frac{2r^{2}}{\\lambda}+M){\\sqrt[]{\\frac{log(\\frac{1}{\\delta})}{2m}}}$&quot;,&quot;type&quot;:&quot;$&quot;,&quot;aid&quot;:null,&quot;backgroundColor&quot;:&quot;#FFFFFF&quot;,&quot;ts&quot;:1701579689231,&quot;cs&quot;:&quot;5GaJB1Z9wZ/FNv7c3PKYBQ==&quot;,&quot;size&quot;:{&quot;width&quot;:357.3333333333333,&quot;height&quot;:34.333333333333336}}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700" y="2189880"/>
            <a:ext cx="4512546" cy="4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4" name="Google Shape;1804;p37"/>
          <p:cNvSpPr txBox="1"/>
          <p:nvPr/>
        </p:nvSpPr>
        <p:spPr>
          <a:xfrm>
            <a:off x="937825" y="2913450"/>
            <a:ext cx="6978300" cy="18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SVR is β-stable with β ≤ r</a:t>
            </a:r>
            <a:r>
              <a:rPr lang="en" sz="1800" baseline="30000">
                <a:solidFill>
                  <a:schemeClr val="dk1"/>
                </a:solidFill>
              </a:rPr>
              <a:t>2</a:t>
            </a:r>
            <a:r>
              <a:rPr lang="en" sz="1800">
                <a:solidFill>
                  <a:schemeClr val="dk1"/>
                </a:solidFill>
              </a:rPr>
              <a:t>/mλ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Explanation for the good generalization seen with SVR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805" name="Google Shape;1805;p37"/>
          <p:cNvSpPr txBox="1"/>
          <p:nvPr/>
        </p:nvSpPr>
        <p:spPr>
          <a:xfrm>
            <a:off x="3412950" y="4695050"/>
            <a:ext cx="32703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Source: (Mohri et al., 2018)</a:t>
            </a:r>
            <a:endParaRPr sz="11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8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11" name="Google Shape;1811;p38"/>
          <p:cNvSpPr txBox="1"/>
          <p:nvPr/>
        </p:nvSpPr>
        <p:spPr>
          <a:xfrm>
            <a:off x="1133075" y="1050850"/>
            <a:ext cx="7544700" cy="37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Cortez, P., &amp; Morais, A. (2007). </a:t>
            </a:r>
            <a:r>
              <a:rPr lang="en" sz="1100" i="1" dirty="0"/>
              <a:t>A Data Mining Approach to Predict Forest Fires using Meteorological Data</a:t>
            </a:r>
            <a:r>
              <a:rPr lang="en" sz="1100" dirty="0"/>
              <a:t>.</a:t>
            </a:r>
            <a:endParaRPr sz="1100" dirty="0"/>
          </a:p>
          <a:p>
            <a:pPr marL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Cybenko, G. (1989). Approximation by superpositions of a sigmoidal function. </a:t>
            </a:r>
            <a:r>
              <a:rPr lang="en" sz="1100" i="1" dirty="0"/>
              <a:t>Mathematics of Control, Signals, and Systems</a:t>
            </a:r>
            <a:r>
              <a:rPr lang="en" sz="1100" dirty="0"/>
              <a:t>, </a:t>
            </a:r>
            <a:r>
              <a:rPr lang="en" sz="1100" i="1" dirty="0"/>
              <a:t>2</a:t>
            </a:r>
            <a:r>
              <a:rPr lang="en" sz="1100" dirty="0"/>
              <a:t>(4), 303–314. </a:t>
            </a:r>
            <a:r>
              <a:rPr lang="en" sz="1100" u="sng" dirty="0">
                <a:solidFill>
                  <a:schemeClr val="hlink"/>
                </a:solidFill>
                <a:hlinkClick r:id="rId3"/>
              </a:rPr>
              <a:t>https://doi.org/10.1007/bf02551274</a:t>
            </a:r>
            <a:endParaRPr sz="1100" dirty="0"/>
          </a:p>
          <a:p>
            <a:pPr marL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Mohri, M., Rostamizadeh, A., &amp; Talwalkar, A. (2018). </a:t>
            </a:r>
            <a:r>
              <a:rPr lang="en" sz="1100" i="1" dirty="0"/>
              <a:t>Foundations of machine learning</a:t>
            </a:r>
            <a:r>
              <a:rPr lang="en" sz="1100" dirty="0"/>
              <a:t>. The Mit Press.</a:t>
            </a:r>
            <a:endParaRPr sz="1100" dirty="0"/>
          </a:p>
          <a:p>
            <a:pPr marL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Smola, A. J., &amp; Schölkopf, B. (2004). A tutorial on support vector regression. </a:t>
            </a:r>
            <a:r>
              <a:rPr lang="en" sz="1100" i="1" dirty="0"/>
              <a:t>Statistics and Computing</a:t>
            </a:r>
            <a:r>
              <a:rPr lang="en" sz="1100" dirty="0"/>
              <a:t>, </a:t>
            </a:r>
            <a:r>
              <a:rPr lang="en" sz="1100" i="1" dirty="0"/>
              <a:t>14</a:t>
            </a:r>
            <a:r>
              <a:rPr lang="en" sz="1100" dirty="0"/>
              <a:t>(3), 199–222. </a:t>
            </a:r>
            <a:r>
              <a:rPr lang="en" sz="1100" u="sng" dirty="0">
                <a:solidFill>
                  <a:schemeClr val="hlink"/>
                </a:solidFill>
                <a:hlinkClick r:id="rId4"/>
              </a:rPr>
              <a:t>https://doi.org/10.1023/b:stco.0000035301.49549.88</a:t>
            </a:r>
            <a:endParaRPr sz="1100" dirty="0"/>
          </a:p>
          <a:p>
            <a:pPr marL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 dirty="0"/>
              <a:t>UCI Machine Learning Repository</a:t>
            </a:r>
            <a:r>
              <a:rPr lang="en" sz="1100" dirty="0"/>
              <a:t>. (2008, February 28). Archive.ics.uci.edu. </a:t>
            </a:r>
            <a:r>
              <a:rPr lang="en" sz="1100" u="sng" dirty="0">
                <a:solidFill>
                  <a:schemeClr val="hlink"/>
                </a:solidFill>
                <a:hlinkClick r:id="rId5"/>
              </a:rPr>
              <a:t>https://archive.ics.uci.edu/dataset/162/forest+fires</a:t>
            </a:r>
            <a:endParaRPr sz="1100" dirty="0"/>
          </a:p>
          <a:p>
            <a:pPr marL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 dirty="0"/>
              <a:t>Wildfires: How They Form, and Why They’re So Dangerous</a:t>
            </a:r>
            <a:r>
              <a:rPr lang="en" sz="1100" dirty="0"/>
              <a:t>. (2023, October 19). Education.nationalgeographic.org; National Geographic Society. https://education.nationalgeographic.org/resource/wildfires-how-they-form-and-why-theyre-so-dangerous/</a:t>
            </a:r>
            <a:endParaRPr sz="1100" dirty="0"/>
          </a:p>
          <a:p>
            <a:pPr marL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333333"/>
              </a:solidFill>
              <a:highlight>
                <a:srgbClr val="FCFCFC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333333"/>
              </a:solidFill>
              <a:highlight>
                <a:srgbClr val="FCFCFC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20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Forest Fires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9" name="Google Shape;1639;p20"/>
          <p:cNvSpPr txBox="1">
            <a:spLocks noGrp="1"/>
          </p:cNvSpPr>
          <p:nvPr>
            <p:ph type="subTitle" idx="2"/>
          </p:nvPr>
        </p:nvSpPr>
        <p:spPr>
          <a:xfrm>
            <a:off x="619875" y="1311825"/>
            <a:ext cx="3913500" cy="26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Some forest fires are naturally occurring and beneficial to environment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Huge, uncontrolled fires can be a danger to humans, and cause ecological damage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Need automatic solutions for detecting wildfires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1640" name="Google Shape;16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2551" y="1311828"/>
            <a:ext cx="3813274" cy="2571748"/>
          </a:xfrm>
          <a:prstGeom prst="rect">
            <a:avLst/>
          </a:prstGeom>
          <a:noFill/>
          <a:ln>
            <a:noFill/>
          </a:ln>
        </p:spPr>
      </p:pic>
      <p:sp>
        <p:nvSpPr>
          <p:cNvPr id="1641" name="Google Shape;1641;p20"/>
          <p:cNvSpPr txBox="1"/>
          <p:nvPr/>
        </p:nvSpPr>
        <p:spPr>
          <a:xfrm>
            <a:off x="1156750" y="4778400"/>
            <a:ext cx="55839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Source: (</a:t>
            </a:r>
            <a:r>
              <a:rPr lang="en" sz="1100" i="1" dirty="0"/>
              <a:t>Wildfires: How They Form, and Why They’re so Dangerous</a:t>
            </a:r>
            <a:r>
              <a:rPr lang="en" sz="1100" dirty="0"/>
              <a:t>, 2023)</a:t>
            </a:r>
            <a:endParaRPr sz="1300"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8"/>
          <p:cNvSpPr txBox="1">
            <a:spLocks noGrp="1"/>
          </p:cNvSpPr>
          <p:nvPr>
            <p:ph type="title"/>
          </p:nvPr>
        </p:nvSpPr>
        <p:spPr>
          <a:xfrm>
            <a:off x="2743722" y="1745238"/>
            <a:ext cx="3656556" cy="1172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br>
              <a:rPr lang="en" dirty="0"/>
            </a:br>
            <a:r>
              <a:rPr lang="en" dirty="0"/>
              <a:t>Questions?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7202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21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Dataset</a:t>
            </a:r>
            <a:endParaRPr b="0"/>
          </a:p>
        </p:txBody>
      </p:sp>
      <p:sp>
        <p:nvSpPr>
          <p:cNvPr id="1647" name="Google Shape;1647;p21"/>
          <p:cNvSpPr txBox="1">
            <a:spLocks noGrp="1"/>
          </p:cNvSpPr>
          <p:nvPr>
            <p:ph type="subTitle" idx="1"/>
          </p:nvPr>
        </p:nvSpPr>
        <p:spPr>
          <a:xfrm>
            <a:off x="703825" y="1311825"/>
            <a:ext cx="7736400" cy="24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UCI Machine Learning Repository taken from Cortez &amp; Morais, 2007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Forest in Portugal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12 input features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Geographic data, temporal data, meteorological data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517 samples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Output to predict is the burned area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/>
          </a:p>
        </p:txBody>
      </p:sp>
      <p:sp>
        <p:nvSpPr>
          <p:cNvPr id="1648" name="Google Shape;1648;p21"/>
          <p:cNvSpPr txBox="1"/>
          <p:nvPr/>
        </p:nvSpPr>
        <p:spPr>
          <a:xfrm>
            <a:off x="2384475" y="4456550"/>
            <a:ext cx="3854700" cy="5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Source: (</a:t>
            </a:r>
            <a:r>
              <a:rPr lang="en" sz="1200" i="1"/>
              <a:t>UCI Machine Learning Repository</a:t>
            </a:r>
            <a:r>
              <a:rPr lang="en" sz="1200"/>
              <a:t>, 2008)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(Cortez &amp; Morais, 2007)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23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Approach Overview</a:t>
            </a:r>
            <a:endParaRPr sz="2700" b="0"/>
          </a:p>
        </p:txBody>
      </p:sp>
      <p:sp>
        <p:nvSpPr>
          <p:cNvPr id="1660" name="Google Shape;1660;p23"/>
          <p:cNvSpPr txBox="1"/>
          <p:nvPr/>
        </p:nvSpPr>
        <p:spPr>
          <a:xfrm>
            <a:off x="898500" y="1118225"/>
            <a:ext cx="7347000" cy="31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 dirty="0">
                <a:solidFill>
                  <a:schemeClr val="dk1"/>
                </a:solidFill>
              </a:rPr>
              <a:t>3 regression algorithms:</a:t>
            </a:r>
            <a:endParaRPr sz="1900" dirty="0">
              <a:solidFill>
                <a:schemeClr val="dk1"/>
              </a:solidFill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 dirty="0">
                <a:solidFill>
                  <a:schemeClr val="dk1"/>
                </a:solidFill>
              </a:rPr>
              <a:t>Linear Regression</a:t>
            </a:r>
            <a:endParaRPr sz="1900" dirty="0">
              <a:solidFill>
                <a:schemeClr val="dk1"/>
              </a:solidFill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 dirty="0">
                <a:solidFill>
                  <a:schemeClr val="dk1"/>
                </a:solidFill>
              </a:rPr>
              <a:t>Support Vector Regression (SVR)</a:t>
            </a:r>
            <a:endParaRPr sz="1900" dirty="0">
              <a:solidFill>
                <a:schemeClr val="dk1"/>
              </a:solidFill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 dirty="0">
                <a:solidFill>
                  <a:schemeClr val="dk1"/>
                </a:solidFill>
              </a:rPr>
              <a:t>Artificial Neural Network (ANN)</a:t>
            </a:r>
            <a:endParaRPr sz="1900" dirty="0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 dirty="0">
                <a:solidFill>
                  <a:schemeClr val="dk1"/>
                </a:solidFill>
              </a:rPr>
              <a:t>Compare performance:</a:t>
            </a:r>
            <a:endParaRPr sz="1900" dirty="0">
              <a:solidFill>
                <a:schemeClr val="dk1"/>
              </a:solidFill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 dirty="0">
                <a:solidFill>
                  <a:schemeClr val="dk1"/>
                </a:solidFill>
              </a:rPr>
              <a:t>Mean squared error (MSE)</a:t>
            </a:r>
            <a:endParaRPr sz="1900" dirty="0">
              <a:solidFill>
                <a:schemeClr val="dk1"/>
              </a:solidFill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 dirty="0">
                <a:solidFill>
                  <a:schemeClr val="dk1"/>
                </a:solidFill>
              </a:rPr>
              <a:t>Generalization</a:t>
            </a:r>
            <a:endParaRPr sz="19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p24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Support Vector Regression (SVR)</a:t>
            </a:r>
            <a:endParaRPr sz="2700" b="0"/>
          </a:p>
        </p:txBody>
      </p:sp>
      <p:sp>
        <p:nvSpPr>
          <p:cNvPr id="1666" name="Google Shape;1666;p24"/>
          <p:cNvSpPr/>
          <p:nvPr/>
        </p:nvSpPr>
        <p:spPr>
          <a:xfrm>
            <a:off x="8755350" y="4744550"/>
            <a:ext cx="320700" cy="22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" name="Google Shape;1667;p24"/>
          <p:cNvSpPr txBox="1"/>
          <p:nvPr/>
        </p:nvSpPr>
        <p:spPr>
          <a:xfrm>
            <a:off x="2856625" y="4495550"/>
            <a:ext cx="3800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Source: (Mohri et al., 2018)</a:t>
            </a:r>
            <a:endParaRPr sz="11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(Smola &amp; Schölkopf, 2004)</a:t>
            </a:r>
            <a:endParaRPr sz="11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pic>
        <p:nvPicPr>
          <p:cNvPr id="1668" name="Google Shape;1668;p24"/>
          <p:cNvPicPr preferRelativeResize="0"/>
          <p:nvPr/>
        </p:nvPicPr>
        <p:blipFill rotWithShape="1">
          <a:blip r:embed="rId3">
            <a:alphaModFix/>
          </a:blip>
          <a:srcRect l="35519" t="43169" r="39317" b="32673"/>
          <a:stretch/>
        </p:blipFill>
        <p:spPr>
          <a:xfrm>
            <a:off x="4542675" y="1604375"/>
            <a:ext cx="3230828" cy="19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9" name="Google Shape;1669;p24"/>
          <p:cNvSpPr txBox="1"/>
          <p:nvPr/>
        </p:nvSpPr>
        <p:spPr>
          <a:xfrm>
            <a:off x="794900" y="1358825"/>
            <a:ext cx="3721800" cy="25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70" name="Google Shape;1670;p24"/>
          <p:cNvSpPr txBox="1"/>
          <p:nvPr/>
        </p:nvSpPr>
        <p:spPr>
          <a:xfrm>
            <a:off x="794900" y="1856375"/>
            <a:ext cx="38577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Fits a ε-width tube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Points inside tube have zero-loss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ε-insensitive loss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25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Support Vector Regression (SVR)</a:t>
            </a:r>
            <a:endParaRPr sz="2700" b="0"/>
          </a:p>
        </p:txBody>
      </p:sp>
      <p:sp>
        <p:nvSpPr>
          <p:cNvPr id="1676" name="Google Shape;1676;p25"/>
          <p:cNvSpPr/>
          <p:nvPr/>
        </p:nvSpPr>
        <p:spPr>
          <a:xfrm>
            <a:off x="8755350" y="4744550"/>
            <a:ext cx="320700" cy="22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" name="Google Shape;1677;p25"/>
          <p:cNvSpPr txBox="1"/>
          <p:nvPr/>
        </p:nvSpPr>
        <p:spPr>
          <a:xfrm>
            <a:off x="2856625" y="4495550"/>
            <a:ext cx="3800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Source: (Mohri et al., 2018)</a:t>
            </a:r>
            <a:endParaRPr sz="11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(Smola &amp; Schölkopf, 2004)</a:t>
            </a:r>
            <a:endParaRPr sz="11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pic>
        <p:nvPicPr>
          <p:cNvPr id="1678" name="Google Shape;1678;p25" descr="{&quot;type&quot;:&quot;$$&quot;,&quot;aid&quot;:null,&quot;id&quot;:&quot;6&quot;,&quot;code&quot;:&quot;$$\\underset{w, b, \\xi, \\xi^{\\prime}}{min} \\frac{1}{2} ||w||^{2} + C \\sum_{i=1}^{m}(\\xi_{i} + \\xi_{i}^{\\prime})$$&quot;,&quot;backgroundColor&quot;:&quot;#FFFFFF&quot;,&quot;backgroundColorModified&quot;:false,&quot;font&quot;:{&quot;family&quot;:&quot;Actor&quot;,&quot;color&quot;:&quot;#212121&quot;,&quot;size&quot;:14},&quot;ts&quot;:1701566699090,&quot;cs&quot;:&quot;AmtdJBlB/chBEy/gScea4Q==&quot;,&quot;size&quot;:{&quot;width&quot;:233.20000000000005,&quot;height&quot;:48.600000000000016}}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275" y="2712288"/>
            <a:ext cx="2221230" cy="462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9" name="Google Shape;1679;p25" descr="{&quot;id&quot;:&quot;8&quot;,&quot;type&quot;:&quot;$$&quot;,&quot;code&quot;:&quot;$$\\text{subject to} \\begin{cases}\n{y_{i} - (\\Phi(x) \\cdot w + b) \\leq \\epsilon + \\xi_{i} }&amp;{}\\\\\n{(\\Phi(x) \\cdot w + b) - y_{i} \\leq \\epsilon + \\xi_{i}^{\\prime} }&amp;{}\\\\\n{\\xi_{i}, \\xi_{i}^{\\prime} \\geq 0}&amp;{}\\\\\n\\end{cases}$$&quot;,&quot;backgroundColor&quot;:&quot;#FFFFFF&quot;,&quot;aid&quot;:null,&quot;backgroundColorModified&quot;:false,&quot;font&quot;:{&quot;color&quot;:&quot;#212121&quot;,&quot;size&quot;:14,&quot;family&quot;:&quot;Actor&quot;},&quot;ts&quot;:1701566760310,&quot;cs&quot;:&quot;zlLrzSgCF42AjbbdwIwKcA==&quot;,&quot;size&quot;:{&quot;width&quot;:315.25,&quot;height&quot;:65.25}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5275" y="3259600"/>
            <a:ext cx="3002756" cy="621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25" descr="{&quot;aid&quot;:null,&quot;font&quot;:{&quot;color&quot;:&quot;#000000&quot;,&quot;size&quot;:11.5,&quot;family&quot;:&quot;Arial&quot;},&quot;type&quot;:&quot;$&quot;,&quot;backgroundColor&quot;:&quot;#FFFFFF&quot;,&quot;id&quot;:&quot;1&quot;,&quot;code&quot;:&quot;$\\mathcal{H} = \\{ x \\to \\mathbf{w} \\cdot \\mathbf{\\Phi}(x) + b : \\mathbf{w}\\in \\mathbb{R}^{d}, b\\in \\mathbb{R} \\}$&quot;,&quot;ts&quot;:1701565536473,&quot;cs&quot;:&quot;p0ai9sJ4f5+C27YdkcyNzQ==&quot;,&quot;size&quot;:{&quot;width&quot;:327.75,&quot;height&quot;:21.75}}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5275" y="1401650"/>
            <a:ext cx="4145464" cy="2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25"/>
          <p:cNvSpPr txBox="1"/>
          <p:nvPr/>
        </p:nvSpPr>
        <p:spPr>
          <a:xfrm>
            <a:off x="1556900" y="1676738"/>
            <a:ext cx="55896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feature mapping Φ(x) corresponds to a PDS kernel K,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k(x, x') = &lt;Φ(x), Φ(x')&gt;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82" name="Google Shape;1682;p25"/>
          <p:cNvSpPr txBox="1"/>
          <p:nvPr/>
        </p:nvSpPr>
        <p:spPr>
          <a:xfrm>
            <a:off x="1556900" y="1050850"/>
            <a:ext cx="39030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Hypothesis class: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683" name="Google Shape;1683;p25"/>
          <p:cNvSpPr txBox="1"/>
          <p:nvPr/>
        </p:nvSpPr>
        <p:spPr>
          <a:xfrm>
            <a:off x="1582788" y="2328925"/>
            <a:ext cx="2326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Objective function: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26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Artificial Neural Network (ANN)</a:t>
            </a:r>
            <a:endParaRPr sz="2700" b="0"/>
          </a:p>
        </p:txBody>
      </p:sp>
      <p:sp>
        <p:nvSpPr>
          <p:cNvPr id="1689" name="Google Shape;1689;p26"/>
          <p:cNvSpPr/>
          <p:nvPr/>
        </p:nvSpPr>
        <p:spPr>
          <a:xfrm>
            <a:off x="8755350" y="4744550"/>
            <a:ext cx="320700" cy="22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" name="Google Shape;1690;p26"/>
          <p:cNvSpPr txBox="1"/>
          <p:nvPr/>
        </p:nvSpPr>
        <p:spPr>
          <a:xfrm>
            <a:off x="898825" y="1206225"/>
            <a:ext cx="7525200" cy="31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Used a fully connected feedforward network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One hidden layer and sigmoid activation function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Universal Approximation Theorem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 dirty="0">
                <a:solidFill>
                  <a:schemeClr val="dk1"/>
                </a:solidFill>
              </a:rPr>
              <a:t>one hidden layer and a sigmoidal function can approximate continuous functions with arbitrary precision 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 dirty="0">
                <a:solidFill>
                  <a:schemeClr val="dk1"/>
                </a:solidFill>
              </a:rPr>
              <a:t>if no constraints are placed on the number of nodes or the size of the weights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691" name="Google Shape;1691;p26"/>
          <p:cNvSpPr txBox="1"/>
          <p:nvPr/>
        </p:nvSpPr>
        <p:spPr>
          <a:xfrm>
            <a:off x="3472450" y="4636850"/>
            <a:ext cx="19425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Source: (Cybenko, 1989)</a:t>
            </a:r>
            <a:endParaRPr sz="11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27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Implementation Details</a:t>
            </a:r>
            <a:endParaRPr sz="2700" b="0"/>
          </a:p>
        </p:txBody>
      </p:sp>
      <p:sp>
        <p:nvSpPr>
          <p:cNvPr id="1697" name="Google Shape;1697;p27"/>
          <p:cNvSpPr/>
          <p:nvPr/>
        </p:nvSpPr>
        <p:spPr>
          <a:xfrm>
            <a:off x="8755350" y="4744550"/>
            <a:ext cx="320700" cy="22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" name="Google Shape;1698;p27"/>
          <p:cNvSpPr txBox="1"/>
          <p:nvPr/>
        </p:nvSpPr>
        <p:spPr>
          <a:xfrm>
            <a:off x="898825" y="1206225"/>
            <a:ext cx="7525200" cy="31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Pre-processing: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Log transformation on target data</a:t>
            </a:r>
            <a:endParaRPr sz="1800">
              <a:solidFill>
                <a:schemeClr val="dk1"/>
              </a:solidFill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Suggested by paper, help positively skewed data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ctor"/>
              <a:buChar char="○"/>
            </a:pPr>
            <a:r>
              <a:rPr lang="en" sz="1800">
                <a:solidFill>
                  <a:schemeClr val="dk1"/>
                </a:solidFill>
              </a:rPr>
              <a:t>Normalized all data to  [0,1]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Used scikit-learn for linear regression, SVR, metrics, cross validation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Used PyTorch for NN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Tuned hyperparameters with a grid search cross validation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First coarse search, then a more granular search using result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28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Results</a:t>
            </a:r>
            <a:endParaRPr sz="2700" b="0"/>
          </a:p>
        </p:txBody>
      </p:sp>
      <p:sp>
        <p:nvSpPr>
          <p:cNvPr id="1704" name="Google Shape;1704;p28"/>
          <p:cNvSpPr/>
          <p:nvPr/>
        </p:nvSpPr>
        <p:spPr>
          <a:xfrm>
            <a:off x="8755350" y="4744550"/>
            <a:ext cx="320700" cy="22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705" name="Google Shape;1705;p28"/>
          <p:cNvGraphicFramePr/>
          <p:nvPr/>
        </p:nvGraphicFramePr>
        <p:xfrm>
          <a:off x="2400300" y="1088750"/>
          <a:ext cx="4343400" cy="3840270"/>
        </p:xfrm>
        <a:graphic>
          <a:graphicData uri="http://schemas.openxmlformats.org/drawingml/2006/table">
            <a:tbl>
              <a:tblPr>
                <a:noFill/>
                <a:tableStyleId>{FA787102-74F5-45A2-BB18-F19C3638227E}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RMSE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RMSE train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MSE difference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Regression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</a:rPr>
                        <a:t>0.210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0.193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SVR - Linear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0.197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SVR - Polynomial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0.211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0.196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SVR - RBF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0.211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0.196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SVR - Sigmoid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0.197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0.193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0.020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06" name="Google Shape;1706;p28"/>
          <p:cNvSpPr txBox="1"/>
          <p:nvPr/>
        </p:nvSpPr>
        <p:spPr>
          <a:xfrm>
            <a:off x="186775" y="1244275"/>
            <a:ext cx="1686600" cy="8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707" name="Google Shape;1707;p28"/>
          <p:cNvSpPr txBox="1"/>
          <p:nvPr/>
        </p:nvSpPr>
        <p:spPr>
          <a:xfrm>
            <a:off x="476450" y="3034850"/>
            <a:ext cx="1519200" cy="8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 Fundamental Theorem of Calculus by Slidesgo">
  <a:themeElements>
    <a:clrScheme name="Simple Light">
      <a:dk1>
        <a:srgbClr val="212121"/>
      </a:dk1>
      <a:lt1>
        <a:srgbClr val="FFFFFF"/>
      </a:lt1>
      <a:dk2>
        <a:srgbClr val="F9EDF7"/>
      </a:dk2>
      <a:lt2>
        <a:srgbClr val="FFC5BD"/>
      </a:lt2>
      <a:accent1>
        <a:srgbClr val="FF8D83"/>
      </a:accent1>
      <a:accent2>
        <a:srgbClr val="E8A63A"/>
      </a:accent2>
      <a:accent3>
        <a:srgbClr val="455A93"/>
      </a:accent3>
      <a:accent4>
        <a:srgbClr val="FDFCFD"/>
      </a:accent4>
      <a:accent5>
        <a:srgbClr val="FDFCFD"/>
      </a:accent5>
      <a:accent6>
        <a:srgbClr val="FDFCFD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1145</Words>
  <Application>Microsoft Office PowerPoint</Application>
  <PresentationFormat>On-screen Show (16:9)</PresentationFormat>
  <Paragraphs>257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Roboto</vt:lpstr>
      <vt:lpstr>Nunito Light</vt:lpstr>
      <vt:lpstr>DM Sans</vt:lpstr>
      <vt:lpstr>Arial</vt:lpstr>
      <vt:lpstr>Libre Franklin Black</vt:lpstr>
      <vt:lpstr>Montserrat Thin</vt:lpstr>
      <vt:lpstr>Heebo</vt:lpstr>
      <vt:lpstr>Montserrat</vt:lpstr>
      <vt:lpstr>Actor</vt:lpstr>
      <vt:lpstr>The Fundamental Theorem of Calculus by Slidesgo</vt:lpstr>
      <vt:lpstr>Forest Fire Burn Area Prediction: Regression Problem CSE 6740 Project Grace Driskill </vt:lpstr>
      <vt:lpstr>Forest Fires </vt:lpstr>
      <vt:lpstr>Dataset</vt:lpstr>
      <vt:lpstr>Approach Overview</vt:lpstr>
      <vt:lpstr>Support Vector Regression (SVR)</vt:lpstr>
      <vt:lpstr>Support Vector Regression (SVR)</vt:lpstr>
      <vt:lpstr>Artificial Neural Network (ANN)</vt:lpstr>
      <vt:lpstr>Implementation Details</vt:lpstr>
      <vt:lpstr>Results</vt:lpstr>
      <vt:lpstr>Results</vt:lpstr>
      <vt:lpstr>Results</vt:lpstr>
      <vt:lpstr>Results</vt:lpstr>
      <vt:lpstr>Results</vt:lpstr>
      <vt:lpstr>Linear Model Performed Best</vt:lpstr>
      <vt:lpstr>Linear?</vt:lpstr>
      <vt:lpstr>Linear Model Performed Best?</vt:lpstr>
      <vt:lpstr>NN Overfitting</vt:lpstr>
      <vt:lpstr>SVR Stability-Based Bound</vt:lpstr>
      <vt:lpstr>References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 Fire Burn Area Prediction: Regression Problem CSE 6740 Project Grace Driskill </dc:title>
  <cp:lastModifiedBy>Driskill, Grace Ann - (gdriskill)</cp:lastModifiedBy>
  <cp:revision>1</cp:revision>
  <dcterms:modified xsi:type="dcterms:W3CDTF">2023-12-06T14:25:34Z</dcterms:modified>
</cp:coreProperties>
</file>