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4F0E6-66D5-45FC-B6DE-59215134A804}" v="30" dt="2018-06-18T04:08:34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6/18/2018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 Banco de Dados </a:t>
            </a:r>
            <a:br>
              <a:rPr lang="en-US" sz="4800" dirty="0"/>
            </a:br>
            <a:r>
              <a:rPr lang="en-US" sz="4800" dirty="0" err="1"/>
              <a:t>Agência</a:t>
            </a:r>
            <a:r>
              <a:rPr lang="en-US" sz="4800" dirty="0"/>
              <a:t> </a:t>
            </a:r>
            <a:r>
              <a:rPr lang="en-US" sz="4800" dirty="0" err="1"/>
              <a:t>Bancária</a:t>
            </a:r>
            <a:r>
              <a:rPr lang="en-US" sz="4800" dirty="0"/>
              <a:t>  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 err="1"/>
              <a:t>Trabalho</a:t>
            </a:r>
            <a:r>
              <a:rPr lang="en-US" sz="4800" dirty="0"/>
              <a:t> de </a:t>
            </a:r>
            <a:r>
              <a:rPr lang="en-US" sz="4800" dirty="0" err="1"/>
              <a:t>Implementação</a:t>
            </a:r>
            <a:r>
              <a:rPr lang="en-US" sz="4800" dirty="0"/>
              <a:t> Banco de Dados II</a:t>
            </a:r>
            <a:endParaRPr lang="en-US" sz="48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b="1" dirty="0" err="1">
                <a:solidFill>
                  <a:srgbClr val="2F5897"/>
                </a:solidFill>
              </a:rPr>
              <a:t>Alunos</a:t>
            </a:r>
            <a:r>
              <a:rPr lang="en-US" b="1" dirty="0">
                <a:solidFill>
                  <a:srgbClr val="2F5897"/>
                </a:solidFill>
              </a:rPr>
              <a:t>: Gabriel Duarte e Matheus Tavares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7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80F73-9DC1-4658-98D0-F26960F9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Entidade Relacionamento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BA9004-A187-4325-8917-42536D6A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45F54-B608-4604-BF38-8DCE5903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11733-621A-4794-849C-DA92DE5D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Imagem 9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4D78FD87-9381-4EF4-AC0D-17AD8021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99" y="1714711"/>
            <a:ext cx="6797614" cy="46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3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3546B-1C53-4A65-8043-59C94F86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5CEF8-85DF-44CF-AFB5-95E030C8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/>
              <a:t> A consistência das movimentações e sua aplicação às respectivas contas participantes devem ser garantidas. Exemplo: Em uma transferência de cliente A para cliente B, a operação só é realizada se o cliente A possui saldo para tal, e além disso, os valores de saldo das respectivas contas são alterados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9FCD5-5B00-4648-A480-D8185C4E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E4D4B-AC69-4B6D-A187-8F1EACB6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58CE2-FB90-4C87-9B4E-9BED8573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3546B-1C53-4A65-8043-59C94F86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5CEF8-85DF-44CF-AFB5-95E030C8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funcionário comum tem direito a 2 dependentes associados enquanto o gerente tem direito a 4. A inserção e as atualizações de dependentes devem ser feitas de maneira que o atributo </a:t>
            </a:r>
            <a:r>
              <a:rPr lang="pt-BR" dirty="0" err="1"/>
              <a:t>n_dependentes</a:t>
            </a:r>
            <a:r>
              <a:rPr lang="pt-BR" dirty="0"/>
              <a:t> da tabela funcionário seja consistente com o banco</a:t>
            </a:r>
          </a:p>
          <a:p>
            <a:pPr marL="457200" indent="-457200"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9FCD5-5B00-4648-A480-D8185C4E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E4D4B-AC69-4B6D-A187-8F1EACB6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58CE2-FB90-4C87-9B4E-9BED8573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3546B-1C53-4A65-8043-59C94F86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5CEF8-85DF-44CF-AFB5-95E030C8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endParaRPr lang="pt-BR" dirty="0"/>
          </a:p>
          <a:p>
            <a:pPr>
              <a:buNone/>
            </a:pPr>
            <a:r>
              <a:rPr lang="pt-BR" dirty="0"/>
              <a:t>Os benefícios (salário, vale alimentação e plano de saúde) de um funcionário que é gerente são necessariamente superiores em comparação aos de um funcionário comum do banco.</a:t>
            </a:r>
          </a:p>
          <a:p>
            <a:pPr marL="457200" indent="-457200"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9FCD5-5B00-4648-A480-D8185C4E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E4D4B-AC69-4B6D-A187-8F1EACB6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58CE2-FB90-4C87-9B4E-9BED8573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3546B-1C53-4A65-8043-59C94F86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5CEF8-85DF-44CF-AFB5-95E030C8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tabela gerente é preenchida sempre que um funcionário gerente é registrado ou um funcionário comum é promovido.</a:t>
            </a:r>
          </a:p>
          <a:p>
            <a:pPr marL="457200" indent="-457200"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9FCD5-5B00-4648-A480-D8185C4E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E4D4B-AC69-4B6D-A187-8F1EACB6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58CE2-FB90-4C87-9B4E-9BED8573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3546B-1C53-4A65-8043-59C94F86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criadas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5CEF8-85DF-44CF-AFB5-95E030C8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dirty="0"/>
              <a:t>Função que calcula multa/juros ao ultrapassar o limite estabelecido para uma conta. O saldo é atualizado de acordo com a respectiva multa.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9FCD5-5B00-4648-A480-D8185C4E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E4D4B-AC69-4B6D-A187-8F1EACB6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58CE2-FB90-4C87-9B4E-9BED8573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3546B-1C53-4A65-8043-59C94F86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criadas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5CEF8-85DF-44CF-AFB5-95E030C8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None/>
            </a:pPr>
            <a:r>
              <a:rPr lang="pt-BR" i="1" dirty="0"/>
              <a:t>Função que retorna todos os clientes que </a:t>
            </a:r>
          </a:p>
          <a:p>
            <a:pPr>
              <a:buNone/>
            </a:pPr>
            <a:r>
              <a:rPr lang="pt-BR" i="1" dirty="0"/>
              <a:t>possuem dívida com a agência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9FCD5-5B00-4648-A480-D8185C4E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E4D4B-AC69-4B6D-A187-8F1EACB6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58CE2-FB90-4C87-9B4E-9BED8573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43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4</Words>
  <Application>Microsoft Office PowerPoint</Application>
  <PresentationFormat>Apresentação na tela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Executive</vt:lpstr>
      <vt:lpstr> Banco de Dados  Agência Bancária    Trabalho de Implementação Banco de Dados II</vt:lpstr>
      <vt:lpstr>Diagrama Entidade Relacionamento</vt:lpstr>
      <vt:lpstr>Regras de Negócio</vt:lpstr>
      <vt:lpstr>Regras de Negócio</vt:lpstr>
      <vt:lpstr>Regras de Negócio</vt:lpstr>
      <vt:lpstr>Regras de Negócio</vt:lpstr>
      <vt:lpstr>Funções criadas</vt:lpstr>
      <vt:lpstr>Funções criadas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11</cp:revision>
  <dcterms:created xsi:type="dcterms:W3CDTF">2014-09-16T21:34:41Z</dcterms:created>
  <dcterms:modified xsi:type="dcterms:W3CDTF">2018-06-18T04:22:23Z</dcterms:modified>
</cp:coreProperties>
</file>