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77840"/>
            <a:ext cx="70196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Αναλογικές μετρήσεις Python/Atmega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Σύνδεση και επικοινωνία εντός ATMega16a με αισθητήρα LM35 και αποστολή των δεδομένων μέσω  UART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Required Hardware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ATMega16a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</a:rPr>
              <a:t>LM35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UART compatible device(FT232)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USBASP  v2.0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Breadboard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Electric Circuit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377440" y="1409040"/>
            <a:ext cx="5394960" cy="416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Flow Chart of Data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221560" y="1280160"/>
            <a:ext cx="5642280" cy="43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ATMega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LibreOffice/6.0.4.2$Linux_X86_64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2018-06-10T15:22:27Z</dcterms:created>
  <dc:creator/>
  <dc:description/>
  <dc:language>en-US</dc:language>
  <cp:lastModifiedBy/>
  <dcterms:modified xsi:type="dcterms:W3CDTF">2018-06-10T19:14:07Z</dcterms:modified>
  <cp:revision>7</cp:revision>
  <dc:subject/>
  <dc:title>Bright Blue</dc:title>
</cp:coreProperties>
</file>