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6976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552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6976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552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16400" cy="43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6976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552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6976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552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16400" cy="43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6976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552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364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6976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552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16400" cy="43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6976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552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364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6976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552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16400" cy="43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16400" cy="43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6976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3552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364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6976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3552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16400" cy="43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56976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35520" y="136764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50364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56976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635520" y="3084480"/>
            <a:ext cx="29196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160" y="308448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16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08448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0400" cy="1204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0400" cy="1204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0400" cy="12045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0400" cy="120456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052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0400" cy="120456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3640" y="3084840"/>
            <a:ext cx="906768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0400" cy="1204560"/>
          </a:xfrm>
          <a:prstGeom prst="rect">
            <a:avLst/>
          </a:prstGeom>
          <a:ln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16400" cy="934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476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0520" y="13676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150520" y="3084840"/>
            <a:ext cx="44247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3640" y="177480"/>
            <a:ext cx="701640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Αναλογικές μετρήσεις Python/Atmega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3640" y="1367640"/>
            <a:ext cx="906768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Connecting and communicating  ATMega16a with  LM35 sensor and render live data via UART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The Result(real time)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91440" y="1463040"/>
            <a:ext cx="4663440" cy="366156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4754880" y="1703160"/>
            <a:ext cx="5260320" cy="323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GitHub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3640" y="1367640"/>
            <a:ext cx="906768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Everything is on Github at: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https://github.com/gdroumpalis/Megaman.git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Required Hardware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3640" y="1367640"/>
            <a:ext cx="906768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ATMega16a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LM35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UART compatible device(FT232)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USBASP  v2.0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Breadboard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Electric Circuit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376360" y="1408680"/>
            <a:ext cx="5392440" cy="41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Flow Chart of Data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220480" y="1279800"/>
            <a:ext cx="5639760" cy="435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ATMega Code Flow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3640" y="1367640"/>
            <a:ext cx="9067680" cy="40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ADC Init with commands DDRA,ADCSRA,ADMUX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USART Init with commands ,UCSRC,UCSRB,UCSRB,UBRRH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Infinite while loop with ADC read convertion of the analog value to Digital and convertion of the digital value to Celsius with the function (Celsius = (Value * 4.88))/10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Transmit via USART the converted value to connected PC with the use of a FTDI 232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Software 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3640" y="1367640"/>
            <a:ext cx="9067680" cy="41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3.5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library Serial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Library Pyqtgraph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Library Numpy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Python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3640" y="1367640"/>
            <a:ext cx="9067680" cy="42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Open serial port /dev/ttyUSB0 with baudrate 1200.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Keep 2 list. One for temperature and one for average temperature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In a try block we create a new file and in a while block we read the values from UART. We convert the values from string to float and we keep them in the temperature list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 write the value with interpolation strings to the file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……</a:t>
            </a:r>
            <a:r>
              <a:rPr b="0" lang="en-US" sz="2600" spc="-1" strike="noStrike">
                <a:latin typeface="Arial"/>
              </a:rPr>
              <a:t>..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3640" y="1367640"/>
            <a:ext cx="906768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sift both the average and temperature array by 1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append the values to the temperature numpy.array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setup pyqtgraph plot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calculate the average temperature and we append the value to the average numpy array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3640" y="215640"/>
            <a:ext cx="701640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The Hardware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4113000" y="1367280"/>
            <a:ext cx="2378880" cy="42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LibreOffice/6.0.4.2$Linux_X86_64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2018-06-10T15:22:27Z</dcterms:created>
  <dc:creator/>
  <dc:description/>
  <dc:language>en-US</dc:language>
  <cp:lastModifiedBy/>
  <dcterms:modified xsi:type="dcterms:W3CDTF">2018-06-17T20:10:18Z</dcterms:modified>
  <cp:revision>17</cp:revision>
  <dc:subject/>
  <dc:title>Bright Blue</dc:title>
</cp:coreProperties>
</file>