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912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20000" cy="4340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360" cy="1205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Click to edit the outline text format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Second Outline Level</a:t>
            </a:r>
            <a:endParaRPr b="0" lang="en-US" sz="228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Third Outline Level</a:t>
            </a:r>
            <a:endParaRPr b="0" lang="en-US" sz="1950" spc="-1" strike="noStrike">
              <a:latin typeface="Arial"/>
            </a:endParaRPr>
          </a:p>
          <a:p>
            <a:pPr lvl="3" marL="1728000" indent="-216000">
              <a:spcAft>
                <a:spcPts val="45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29" spc="-1" strike="noStrike">
                <a:latin typeface="Arial"/>
              </a:rPr>
              <a:t>Fourth Outline Level</a:t>
            </a:r>
            <a:endParaRPr b="0" lang="en-US" sz="1629" spc="-1" strike="noStrike">
              <a:latin typeface="Arial"/>
            </a:endParaRPr>
          </a:p>
          <a:p>
            <a:pPr lvl="4" marL="2160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Fifth Outline Level</a:t>
            </a:r>
            <a:endParaRPr b="0" lang="en-US" sz="1629" spc="-1" strike="noStrike">
              <a:latin typeface="Arial"/>
            </a:endParaRPr>
          </a:p>
          <a:p>
            <a:pPr lvl="5" marL="2592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Sixth Outline Level</a:t>
            </a:r>
            <a:endParaRPr b="0" lang="en-US" sz="1629" spc="-1" strike="noStrike">
              <a:latin typeface="Arial"/>
            </a:endParaRPr>
          </a:p>
          <a:p>
            <a:pPr lvl="6" marL="3024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Seventh Outline Level</a:t>
            </a:r>
            <a:endParaRPr b="0" lang="en-US" sz="1629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8F78E287-7DFA-428C-8B60-78F38F155207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177840"/>
            <a:ext cx="7020000" cy="101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Αναλογικές μετρήσεις Python/Atmega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LibreOffice/6.0.4.2$Linux_X86_64 LibreOffice_project/00$Build-2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2018-06-10T15:22:27Z</dcterms:created>
  <dc:creator/>
  <dc:description/>
  <dc:language>en-US</dc:language>
  <cp:lastModifiedBy/>
  <dcterms:modified xsi:type="dcterms:W3CDTF">2018-06-10T15:32:40Z</dcterms:modified>
  <cp:revision>2</cp:revision>
  <dc:subject/>
  <dc:title>Bright Blue</dc:title>
</cp:coreProperties>
</file>