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Sunwhi" userId="2115f3ed-e186-4702-8239-9d0432bc0485" providerId="ADAL" clId="{3FC01C6F-C8EA-4DB0-B9CD-31657343DCD4}"/>
    <pc:docChg chg="undo custSel addSld modSld">
      <pc:chgData name="Kim, Sunwhi" userId="2115f3ed-e186-4702-8239-9d0432bc0485" providerId="ADAL" clId="{3FC01C6F-C8EA-4DB0-B9CD-31657343DCD4}" dt="2021-01-06T21:03:44.032" v="860" actId="6549"/>
      <pc:docMkLst>
        <pc:docMk/>
      </pc:docMkLst>
      <pc:sldChg chg="modSp mod">
        <pc:chgData name="Kim, Sunwhi" userId="2115f3ed-e186-4702-8239-9d0432bc0485" providerId="ADAL" clId="{3FC01C6F-C8EA-4DB0-B9CD-31657343DCD4}" dt="2021-01-06T20:40:05.174" v="137" actId="20577"/>
        <pc:sldMkLst>
          <pc:docMk/>
          <pc:sldMk cId="2052647904" sldId="256"/>
        </pc:sldMkLst>
        <pc:spChg chg="mod">
          <ac:chgData name="Kim, Sunwhi" userId="2115f3ed-e186-4702-8239-9d0432bc0485" providerId="ADAL" clId="{3FC01C6F-C8EA-4DB0-B9CD-31657343DCD4}" dt="2021-01-06T20:40:05.174" v="137" actId="20577"/>
          <ac:spMkLst>
            <pc:docMk/>
            <pc:sldMk cId="2052647904" sldId="256"/>
            <ac:spMk id="2" creationId="{50457D78-E2F7-4C66-B58E-06D698A41AAA}"/>
          </ac:spMkLst>
        </pc:spChg>
      </pc:sldChg>
      <pc:sldChg chg="modSp">
        <pc:chgData name="Kim, Sunwhi" userId="2115f3ed-e186-4702-8239-9d0432bc0485" providerId="ADAL" clId="{3FC01C6F-C8EA-4DB0-B9CD-31657343DCD4}" dt="2021-01-06T20:40:10.448" v="138" actId="1037"/>
        <pc:sldMkLst>
          <pc:docMk/>
          <pc:sldMk cId="4274406035" sldId="259"/>
        </pc:sldMkLst>
        <pc:picChg chg="mod">
          <ac:chgData name="Kim, Sunwhi" userId="2115f3ed-e186-4702-8239-9d0432bc0485" providerId="ADAL" clId="{3FC01C6F-C8EA-4DB0-B9CD-31657343DCD4}" dt="2021-01-06T20:40:10.448" v="138" actId="1037"/>
          <ac:picMkLst>
            <pc:docMk/>
            <pc:sldMk cId="4274406035" sldId="259"/>
            <ac:picMk id="1028" creationId="{F37EAF68-E218-44EE-81C4-35F0B7DFF4BF}"/>
          </ac:picMkLst>
        </pc:picChg>
      </pc:sldChg>
      <pc:sldChg chg="addSp modSp mod">
        <pc:chgData name="Kim, Sunwhi" userId="2115f3ed-e186-4702-8239-9d0432bc0485" providerId="ADAL" clId="{3FC01C6F-C8EA-4DB0-B9CD-31657343DCD4}" dt="2021-01-06T20:37:43.770" v="84" actId="20577"/>
        <pc:sldMkLst>
          <pc:docMk/>
          <pc:sldMk cId="1116223561" sldId="261"/>
        </pc:sldMkLst>
        <pc:spChg chg="add mod">
          <ac:chgData name="Kim, Sunwhi" userId="2115f3ed-e186-4702-8239-9d0432bc0485" providerId="ADAL" clId="{3FC01C6F-C8EA-4DB0-B9CD-31657343DCD4}" dt="2021-01-06T20:37:43.770" v="84" actId="20577"/>
          <ac:spMkLst>
            <pc:docMk/>
            <pc:sldMk cId="1116223561" sldId="261"/>
            <ac:spMk id="6" creationId="{9482BF63-F728-4DEE-844B-B510B141C4CE}"/>
          </ac:spMkLst>
        </pc:spChg>
        <pc:spChg chg="add mod">
          <ac:chgData name="Kim, Sunwhi" userId="2115f3ed-e186-4702-8239-9d0432bc0485" providerId="ADAL" clId="{3FC01C6F-C8EA-4DB0-B9CD-31657343DCD4}" dt="2021-01-06T20:36:36.885" v="47" actId="1076"/>
          <ac:spMkLst>
            <pc:docMk/>
            <pc:sldMk cId="1116223561" sldId="261"/>
            <ac:spMk id="12" creationId="{39352C52-9571-4800-9B26-651E563F3AE5}"/>
          </ac:spMkLst>
        </pc:spChg>
        <pc:spChg chg="add mod">
          <ac:chgData name="Kim, Sunwhi" userId="2115f3ed-e186-4702-8239-9d0432bc0485" providerId="ADAL" clId="{3FC01C6F-C8EA-4DB0-B9CD-31657343DCD4}" dt="2021-01-06T20:36:51.109" v="63" actId="20577"/>
          <ac:spMkLst>
            <pc:docMk/>
            <pc:sldMk cId="1116223561" sldId="261"/>
            <ac:spMk id="13" creationId="{56E5EECB-E9CE-4D4B-B6CF-E90ED4257F54}"/>
          </ac:spMkLst>
        </pc:spChg>
        <pc:spChg chg="add mod">
          <ac:chgData name="Kim, Sunwhi" userId="2115f3ed-e186-4702-8239-9d0432bc0485" providerId="ADAL" clId="{3FC01C6F-C8EA-4DB0-B9CD-31657343DCD4}" dt="2021-01-06T20:37:28.334" v="83" actId="465"/>
          <ac:spMkLst>
            <pc:docMk/>
            <pc:sldMk cId="1116223561" sldId="261"/>
            <ac:spMk id="15" creationId="{A4F52673-08E2-475A-9750-8A4D43B99FE0}"/>
          </ac:spMkLst>
        </pc:spChg>
        <pc:spChg chg="add mod">
          <ac:chgData name="Kim, Sunwhi" userId="2115f3ed-e186-4702-8239-9d0432bc0485" providerId="ADAL" clId="{3FC01C6F-C8EA-4DB0-B9CD-31657343DCD4}" dt="2021-01-06T20:37:07.948" v="82" actId="20577"/>
          <ac:spMkLst>
            <pc:docMk/>
            <pc:sldMk cId="1116223561" sldId="261"/>
            <ac:spMk id="17" creationId="{8396F5D3-7207-414C-9D1A-02111413E85E}"/>
          </ac:spMkLst>
        </pc:spChg>
        <pc:picChg chg="add mod">
          <ac:chgData name="Kim, Sunwhi" userId="2115f3ed-e186-4702-8239-9d0432bc0485" providerId="ADAL" clId="{3FC01C6F-C8EA-4DB0-B9CD-31657343DCD4}" dt="2021-01-06T20:35:53.420" v="5" actId="1076"/>
          <ac:picMkLst>
            <pc:docMk/>
            <pc:sldMk cId="1116223561" sldId="261"/>
            <ac:picMk id="4" creationId="{C9330973-EF53-4767-9AB9-DFAF302DDCC7}"/>
          </ac:picMkLst>
        </pc:picChg>
        <pc:picChg chg="add mod">
          <ac:chgData name="Kim, Sunwhi" userId="2115f3ed-e186-4702-8239-9d0432bc0485" providerId="ADAL" clId="{3FC01C6F-C8EA-4DB0-B9CD-31657343DCD4}" dt="2021-01-06T20:35:51.323" v="4" actId="1076"/>
          <ac:picMkLst>
            <pc:docMk/>
            <pc:sldMk cId="1116223561" sldId="261"/>
            <ac:picMk id="3074" creationId="{192BA9F5-F55F-483C-AB61-189E326B9F42}"/>
          </ac:picMkLst>
        </pc:picChg>
      </pc:sldChg>
      <pc:sldChg chg="addSp delSp modSp mod">
        <pc:chgData name="Kim, Sunwhi" userId="2115f3ed-e186-4702-8239-9d0432bc0485" providerId="ADAL" clId="{3FC01C6F-C8EA-4DB0-B9CD-31657343DCD4}" dt="2021-01-06T21:03:44.032" v="860" actId="6549"/>
        <pc:sldMkLst>
          <pc:docMk/>
          <pc:sldMk cId="1729889457" sldId="262"/>
        </pc:sldMkLst>
        <pc:spChg chg="add mod">
          <ac:chgData name="Kim, Sunwhi" userId="2115f3ed-e186-4702-8239-9d0432bc0485" providerId="ADAL" clId="{3FC01C6F-C8EA-4DB0-B9CD-31657343DCD4}" dt="2021-01-06T21:03:40.764" v="859" actId="6549"/>
          <ac:spMkLst>
            <pc:docMk/>
            <pc:sldMk cId="1729889457" sldId="262"/>
            <ac:spMk id="4" creationId="{22B285BA-5A59-4544-8987-512C470041C6}"/>
          </ac:spMkLst>
        </pc:spChg>
        <pc:spChg chg="add mod">
          <ac:chgData name="Kim, Sunwhi" userId="2115f3ed-e186-4702-8239-9d0432bc0485" providerId="ADAL" clId="{3FC01C6F-C8EA-4DB0-B9CD-31657343DCD4}" dt="2021-01-06T21:03:40.306" v="858" actId="6549"/>
          <ac:spMkLst>
            <pc:docMk/>
            <pc:sldMk cId="1729889457" sldId="262"/>
            <ac:spMk id="7" creationId="{44B07012-FFE3-4D6C-8313-5139A890B155}"/>
          </ac:spMkLst>
        </pc:spChg>
        <pc:spChg chg="add mod">
          <ac:chgData name="Kim, Sunwhi" userId="2115f3ed-e186-4702-8239-9d0432bc0485" providerId="ADAL" clId="{3FC01C6F-C8EA-4DB0-B9CD-31657343DCD4}" dt="2021-01-06T20:44:54.787" v="323" actId="1076"/>
          <ac:spMkLst>
            <pc:docMk/>
            <pc:sldMk cId="1729889457" sldId="262"/>
            <ac:spMk id="8" creationId="{9C668F0E-9466-43AA-AC21-A75B5D8F3397}"/>
          </ac:spMkLst>
        </pc:spChg>
        <pc:spChg chg="add mod">
          <ac:chgData name="Kim, Sunwhi" userId="2115f3ed-e186-4702-8239-9d0432bc0485" providerId="ADAL" clId="{3FC01C6F-C8EA-4DB0-B9CD-31657343DCD4}" dt="2021-01-06T21:03:39.977" v="857" actId="6549"/>
          <ac:spMkLst>
            <pc:docMk/>
            <pc:sldMk cId="1729889457" sldId="262"/>
            <ac:spMk id="13" creationId="{984B316A-AD5A-47E4-A6BE-AE3A8ECB17E8}"/>
          </ac:spMkLst>
        </pc:spChg>
        <pc:spChg chg="add mod">
          <ac:chgData name="Kim, Sunwhi" userId="2115f3ed-e186-4702-8239-9d0432bc0485" providerId="ADAL" clId="{3FC01C6F-C8EA-4DB0-B9CD-31657343DCD4}" dt="2021-01-06T21:03:44.032" v="860" actId="6549"/>
          <ac:spMkLst>
            <pc:docMk/>
            <pc:sldMk cId="1729889457" sldId="262"/>
            <ac:spMk id="16" creationId="{47FF3ADD-0CFF-4162-8905-63B21F23AA84}"/>
          </ac:spMkLst>
        </pc:spChg>
        <pc:picChg chg="add mod">
          <ac:chgData name="Kim, Sunwhi" userId="2115f3ed-e186-4702-8239-9d0432bc0485" providerId="ADAL" clId="{3FC01C6F-C8EA-4DB0-B9CD-31657343DCD4}" dt="2021-01-06T20:42:40.715" v="220" actId="1076"/>
          <ac:picMkLst>
            <pc:docMk/>
            <pc:sldMk cId="1729889457" sldId="262"/>
            <ac:picMk id="3" creationId="{710D3517-D263-4A85-9DA9-1868814FE9F8}"/>
          </ac:picMkLst>
        </pc:picChg>
        <pc:picChg chg="add mod">
          <ac:chgData name="Kim, Sunwhi" userId="2115f3ed-e186-4702-8239-9d0432bc0485" providerId="ADAL" clId="{3FC01C6F-C8EA-4DB0-B9CD-31657343DCD4}" dt="2021-01-06T20:43:48.639" v="223" actId="1076"/>
          <ac:picMkLst>
            <pc:docMk/>
            <pc:sldMk cId="1729889457" sldId="262"/>
            <ac:picMk id="6" creationId="{CDCB4CDF-2A64-4100-975F-DC373959B318}"/>
          </ac:picMkLst>
        </pc:picChg>
        <pc:picChg chg="add mod ord">
          <ac:chgData name="Kim, Sunwhi" userId="2115f3ed-e186-4702-8239-9d0432bc0485" providerId="ADAL" clId="{3FC01C6F-C8EA-4DB0-B9CD-31657343DCD4}" dt="2021-01-06T20:45:53.575" v="327" actId="1076"/>
          <ac:picMkLst>
            <pc:docMk/>
            <pc:sldMk cId="1729889457" sldId="262"/>
            <ac:picMk id="10" creationId="{99E69C2A-F486-47B2-A4F5-998E57679C6D}"/>
          </ac:picMkLst>
        </pc:picChg>
        <pc:picChg chg="add del">
          <ac:chgData name="Kim, Sunwhi" userId="2115f3ed-e186-4702-8239-9d0432bc0485" providerId="ADAL" clId="{3FC01C6F-C8EA-4DB0-B9CD-31657343DCD4}" dt="2021-01-06T20:45:58.391" v="329" actId="478"/>
          <ac:picMkLst>
            <pc:docMk/>
            <pc:sldMk cId="1729889457" sldId="262"/>
            <ac:picMk id="12" creationId="{33B27302-B641-4EB2-A737-19F23FB10BF3}"/>
          </ac:picMkLst>
        </pc:picChg>
        <pc:picChg chg="add mod ord">
          <ac:chgData name="Kim, Sunwhi" userId="2115f3ed-e186-4702-8239-9d0432bc0485" providerId="ADAL" clId="{3FC01C6F-C8EA-4DB0-B9CD-31657343DCD4}" dt="2021-01-06T20:46:56.302" v="359" actId="167"/>
          <ac:picMkLst>
            <pc:docMk/>
            <pc:sldMk cId="1729889457" sldId="262"/>
            <ac:picMk id="15" creationId="{6D76B412-6CE9-4689-AA85-2E47A4906807}"/>
          </ac:picMkLst>
        </pc:picChg>
      </pc:sldChg>
      <pc:sldChg chg="addSp delSp modSp mod">
        <pc:chgData name="Kim, Sunwhi" userId="2115f3ed-e186-4702-8239-9d0432bc0485" providerId="ADAL" clId="{3FC01C6F-C8EA-4DB0-B9CD-31657343DCD4}" dt="2021-01-06T20:56:56.753" v="801" actId="1076"/>
        <pc:sldMkLst>
          <pc:docMk/>
          <pc:sldMk cId="1478935499" sldId="263"/>
        </pc:sldMkLst>
        <pc:spChg chg="add del mod">
          <ac:chgData name="Kim, Sunwhi" userId="2115f3ed-e186-4702-8239-9d0432bc0485" providerId="ADAL" clId="{3FC01C6F-C8EA-4DB0-B9CD-31657343DCD4}" dt="2021-01-06T20:47:31.164" v="388" actId="478"/>
          <ac:spMkLst>
            <pc:docMk/>
            <pc:sldMk cId="1478935499" sldId="263"/>
            <ac:spMk id="5" creationId="{E40FECF5-FE80-4EBB-9F8B-C73C91883028}"/>
          </ac:spMkLst>
        </pc:spChg>
        <pc:spChg chg="add del">
          <ac:chgData name="Kim, Sunwhi" userId="2115f3ed-e186-4702-8239-9d0432bc0485" providerId="ADAL" clId="{3FC01C6F-C8EA-4DB0-B9CD-31657343DCD4}" dt="2021-01-06T20:47:55.610" v="392" actId="478"/>
          <ac:spMkLst>
            <pc:docMk/>
            <pc:sldMk cId="1478935499" sldId="263"/>
            <ac:spMk id="6" creationId="{63DC1042-4C34-4A5C-9C40-468189F79D4F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7" creationId="{90FF223F-C9DD-49BC-B1BE-44E4C9E09C29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8" creationId="{DE952DAC-61AF-4930-A57B-DFC50086BC25}"/>
          </ac:spMkLst>
        </pc:spChg>
        <pc:spChg chg="add mod">
          <ac:chgData name="Kim, Sunwhi" userId="2115f3ed-e186-4702-8239-9d0432bc0485" providerId="ADAL" clId="{3FC01C6F-C8EA-4DB0-B9CD-31657343DCD4}" dt="2021-01-06T20:56:56.753" v="801" actId="1076"/>
          <ac:spMkLst>
            <pc:docMk/>
            <pc:sldMk cId="1478935499" sldId="263"/>
            <ac:spMk id="9" creationId="{2EE71E0E-D27A-42CA-9C05-189EE832B18B}"/>
          </ac:spMkLst>
        </pc:spChg>
        <pc:spChg chg="add del mod">
          <ac:chgData name="Kim, Sunwhi" userId="2115f3ed-e186-4702-8239-9d0432bc0485" providerId="ADAL" clId="{3FC01C6F-C8EA-4DB0-B9CD-31657343DCD4}" dt="2021-01-06T20:49:47.190" v="432" actId="478"/>
          <ac:spMkLst>
            <pc:docMk/>
            <pc:sldMk cId="1478935499" sldId="263"/>
            <ac:spMk id="10" creationId="{3160EAFF-770B-4B53-831E-E675EC14EE4E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11" creationId="{C52C2D2C-21A6-43E3-B424-39A210B8B55B}"/>
          </ac:spMkLst>
        </pc:spChg>
        <pc:spChg chg="add del">
          <ac:chgData name="Kim, Sunwhi" userId="2115f3ed-e186-4702-8239-9d0432bc0485" providerId="ADAL" clId="{3FC01C6F-C8EA-4DB0-B9CD-31657343DCD4}" dt="2021-01-06T20:49:49.382" v="433" actId="478"/>
          <ac:spMkLst>
            <pc:docMk/>
            <pc:sldMk cId="1478935499" sldId="263"/>
            <ac:spMk id="12" creationId="{99B65A53-D35C-41AF-A95A-F81A0199B9FB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13" creationId="{32F605AE-F57A-4283-A927-2D583A36CA3A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14" creationId="{8E6EBA4E-F3A8-49F5-8C0A-82A7D24AD791}"/>
          </ac:spMkLst>
        </pc:spChg>
        <pc:spChg chg="add del">
          <ac:chgData name="Kim, Sunwhi" userId="2115f3ed-e186-4702-8239-9d0432bc0485" providerId="ADAL" clId="{3FC01C6F-C8EA-4DB0-B9CD-31657343DCD4}" dt="2021-01-06T20:50:29.046" v="472" actId="11529"/>
          <ac:spMkLst>
            <pc:docMk/>
            <pc:sldMk cId="1478935499" sldId="263"/>
            <ac:spMk id="15" creationId="{5FDED87A-5F81-46A8-9416-F216CD9DD1CA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16" creationId="{04A1637F-8C04-41A0-A80B-CBD9E4D75D3D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17" creationId="{A8164989-D7DD-4981-8A46-F45C1D2FB12F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18" creationId="{839D45E8-8291-47CD-BB39-1316BFF51C39}"/>
          </ac:spMkLst>
        </pc:spChg>
        <pc:spChg chg="add del">
          <ac:chgData name="Kim, Sunwhi" userId="2115f3ed-e186-4702-8239-9d0432bc0485" providerId="ADAL" clId="{3FC01C6F-C8EA-4DB0-B9CD-31657343DCD4}" dt="2021-01-06T20:51:36.593" v="480" actId="478"/>
          <ac:spMkLst>
            <pc:docMk/>
            <pc:sldMk cId="1478935499" sldId="263"/>
            <ac:spMk id="21" creationId="{275BD9A3-9BCC-4139-815A-537B578C53A2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22" creationId="{4E57DC06-48C4-4A13-89A1-D8FAC8CD2E05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23" creationId="{E889258C-FBA9-4A13-8C3F-6D6269332B72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24" creationId="{2B4E8426-BDEA-4A2C-B23C-60D06A19CFDB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25" creationId="{06AB0C3C-8026-4404-B296-32D93715C759}"/>
          </ac:spMkLst>
        </pc:spChg>
        <pc:spChg chg="add del mod">
          <ac:chgData name="Kim, Sunwhi" userId="2115f3ed-e186-4702-8239-9d0432bc0485" providerId="ADAL" clId="{3FC01C6F-C8EA-4DB0-B9CD-31657343DCD4}" dt="2021-01-06T20:54:02.688" v="656" actId="478"/>
          <ac:spMkLst>
            <pc:docMk/>
            <pc:sldMk cId="1478935499" sldId="263"/>
            <ac:spMk id="26" creationId="{DBA09802-D51D-44E0-9535-0E5886B8907F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27" creationId="{A024B89D-BA3C-46C4-A54A-BFCDC073D596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28" creationId="{AFD8C9B7-E973-4580-8035-744F9152419A}"/>
          </ac:spMkLst>
        </pc:spChg>
        <pc:spChg chg="add del mod">
          <ac:chgData name="Kim, Sunwhi" userId="2115f3ed-e186-4702-8239-9d0432bc0485" providerId="ADAL" clId="{3FC01C6F-C8EA-4DB0-B9CD-31657343DCD4}" dt="2021-01-06T20:55:01.904" v="708" actId="478"/>
          <ac:spMkLst>
            <pc:docMk/>
            <pc:sldMk cId="1478935499" sldId="263"/>
            <ac:spMk id="29" creationId="{D7C68717-66B0-4DCE-AAFC-D7B70E5B67C1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30" creationId="{4E6A8358-BD8D-4A09-AAC1-4329A1ADE747}"/>
          </ac:spMkLst>
        </pc:spChg>
        <pc:spChg chg="add mod">
          <ac:chgData name="Kim, Sunwhi" userId="2115f3ed-e186-4702-8239-9d0432bc0485" providerId="ADAL" clId="{3FC01C6F-C8EA-4DB0-B9CD-31657343DCD4}" dt="2021-01-06T20:55:33.534" v="720" actId="1076"/>
          <ac:spMkLst>
            <pc:docMk/>
            <pc:sldMk cId="1478935499" sldId="263"/>
            <ac:spMk id="31" creationId="{6183756F-78D1-45A7-B750-FD7AB95DCA0B}"/>
          </ac:spMkLst>
        </pc:spChg>
        <pc:spChg chg="add mod">
          <ac:chgData name="Kim, Sunwhi" userId="2115f3ed-e186-4702-8239-9d0432bc0485" providerId="ADAL" clId="{3FC01C6F-C8EA-4DB0-B9CD-31657343DCD4}" dt="2021-01-06T20:55:55.690" v="743" actId="1076"/>
          <ac:spMkLst>
            <pc:docMk/>
            <pc:sldMk cId="1478935499" sldId="263"/>
            <ac:spMk id="32" creationId="{C97AD6BA-1090-421C-92BD-62742C7BBD06}"/>
          </ac:spMkLst>
        </pc:spChg>
        <pc:spChg chg="add">
          <ac:chgData name="Kim, Sunwhi" userId="2115f3ed-e186-4702-8239-9d0432bc0485" providerId="ADAL" clId="{3FC01C6F-C8EA-4DB0-B9CD-31657343DCD4}" dt="2021-01-06T20:56:15.926" v="744" actId="11529"/>
          <ac:spMkLst>
            <pc:docMk/>
            <pc:sldMk cId="1478935499" sldId="263"/>
            <ac:spMk id="33" creationId="{CC862AC3-27CD-4C8F-91F2-18D283ED26FC}"/>
          </ac:spMkLst>
        </pc:spChg>
        <pc:spChg chg="add mod">
          <ac:chgData name="Kim, Sunwhi" userId="2115f3ed-e186-4702-8239-9d0432bc0485" providerId="ADAL" clId="{3FC01C6F-C8EA-4DB0-B9CD-31657343DCD4}" dt="2021-01-06T20:56:24.670" v="746" actId="1076"/>
          <ac:spMkLst>
            <pc:docMk/>
            <pc:sldMk cId="1478935499" sldId="263"/>
            <ac:spMk id="34" creationId="{8D71A0F6-14CE-4284-B19E-5D8110D23C1A}"/>
          </ac:spMkLst>
        </pc:spChg>
        <pc:spChg chg="add mod">
          <ac:chgData name="Kim, Sunwhi" userId="2115f3ed-e186-4702-8239-9d0432bc0485" providerId="ADAL" clId="{3FC01C6F-C8EA-4DB0-B9CD-31657343DCD4}" dt="2021-01-06T20:56:42.849" v="800" actId="20577"/>
          <ac:spMkLst>
            <pc:docMk/>
            <pc:sldMk cId="1478935499" sldId="263"/>
            <ac:spMk id="35" creationId="{4A7FABBB-F747-487D-A2B4-5E441A258955}"/>
          </ac:spMkLst>
        </pc:spChg>
        <pc:picChg chg="add mod">
          <ac:chgData name="Kim, Sunwhi" userId="2115f3ed-e186-4702-8239-9d0432bc0485" providerId="ADAL" clId="{3FC01C6F-C8EA-4DB0-B9CD-31657343DCD4}" dt="2021-01-06T20:55:33.534" v="720" actId="1076"/>
          <ac:picMkLst>
            <pc:docMk/>
            <pc:sldMk cId="1478935499" sldId="263"/>
            <ac:picMk id="2" creationId="{72C95903-AD54-4591-B0B7-674E0BCE55D2}"/>
          </ac:picMkLst>
        </pc:picChg>
        <pc:picChg chg="add mod">
          <ac:chgData name="Kim, Sunwhi" userId="2115f3ed-e186-4702-8239-9d0432bc0485" providerId="ADAL" clId="{3FC01C6F-C8EA-4DB0-B9CD-31657343DCD4}" dt="2021-01-06T20:55:33.534" v="720" actId="1076"/>
          <ac:picMkLst>
            <pc:docMk/>
            <pc:sldMk cId="1478935499" sldId="263"/>
            <ac:picMk id="20" creationId="{B3331933-5E3D-4F1C-B0E8-071782A2A0B9}"/>
          </ac:picMkLst>
        </pc:picChg>
        <pc:cxnChg chg="add del mod">
          <ac:chgData name="Kim, Sunwhi" userId="2115f3ed-e186-4702-8239-9d0432bc0485" providerId="ADAL" clId="{3FC01C6F-C8EA-4DB0-B9CD-31657343DCD4}" dt="2021-01-06T20:47:27.244" v="385" actId="478"/>
          <ac:cxnSpMkLst>
            <pc:docMk/>
            <pc:sldMk cId="1478935499" sldId="263"/>
            <ac:cxnSpMk id="3" creationId="{0DA24C36-64D7-4B47-BF96-71CC01B55B8A}"/>
          </ac:cxnSpMkLst>
        </pc:cxnChg>
        <pc:cxnChg chg="add del mod">
          <ac:chgData name="Kim, Sunwhi" userId="2115f3ed-e186-4702-8239-9d0432bc0485" providerId="ADAL" clId="{3FC01C6F-C8EA-4DB0-B9CD-31657343DCD4}" dt="2021-01-06T20:47:28.172" v="386" actId="478"/>
          <ac:cxnSpMkLst>
            <pc:docMk/>
            <pc:sldMk cId="1478935499" sldId="263"/>
            <ac:cxnSpMk id="4" creationId="{5DC021BE-C8C1-410F-B5CC-60045151BFBB}"/>
          </ac:cxnSpMkLst>
        </pc:cxnChg>
      </pc:sldChg>
      <pc:sldChg chg="addSp delSp modSp add mod">
        <pc:chgData name="Kim, Sunwhi" userId="2115f3ed-e186-4702-8239-9d0432bc0485" providerId="ADAL" clId="{3FC01C6F-C8EA-4DB0-B9CD-31657343DCD4}" dt="2021-01-06T21:01:11.640" v="850" actId="20577"/>
        <pc:sldMkLst>
          <pc:docMk/>
          <pc:sldMk cId="561377029" sldId="264"/>
        </pc:sldMkLst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7" creationId="{90FF223F-C9DD-49BC-B1BE-44E4C9E09C29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8" creationId="{DE952DAC-61AF-4930-A57B-DFC50086BC25}"/>
          </ac:spMkLst>
        </pc:spChg>
        <pc:spChg chg="del">
          <ac:chgData name="Kim, Sunwhi" userId="2115f3ed-e186-4702-8239-9d0432bc0485" providerId="ADAL" clId="{3FC01C6F-C8EA-4DB0-B9CD-31657343DCD4}" dt="2021-01-06T20:57:05.433" v="804" actId="478"/>
          <ac:spMkLst>
            <pc:docMk/>
            <pc:sldMk cId="561377029" sldId="264"/>
            <ac:spMk id="9" creationId="{2EE71E0E-D27A-42CA-9C05-189EE832B18B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11" creationId="{C52C2D2C-21A6-43E3-B424-39A210B8B55B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13" creationId="{32F605AE-F57A-4283-A927-2D583A36CA3A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14" creationId="{8E6EBA4E-F3A8-49F5-8C0A-82A7D24AD791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16" creationId="{04A1637F-8C04-41A0-A80B-CBD9E4D75D3D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17" creationId="{A8164989-D7DD-4981-8A46-F45C1D2FB12F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18" creationId="{839D45E8-8291-47CD-BB39-1316BFF51C39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22" creationId="{4E57DC06-48C4-4A13-89A1-D8FAC8CD2E05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23" creationId="{E889258C-FBA9-4A13-8C3F-6D6269332B72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24" creationId="{2B4E8426-BDEA-4A2C-B23C-60D06A19CFDB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25" creationId="{06AB0C3C-8026-4404-B296-32D93715C759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27" creationId="{A024B89D-BA3C-46C4-A54A-BFCDC073D596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28" creationId="{AFD8C9B7-E973-4580-8035-744F9152419A}"/>
          </ac:spMkLst>
        </pc:spChg>
        <pc:spChg chg="add mod">
          <ac:chgData name="Kim, Sunwhi" userId="2115f3ed-e186-4702-8239-9d0432bc0485" providerId="ADAL" clId="{3FC01C6F-C8EA-4DB0-B9CD-31657343DCD4}" dt="2021-01-06T21:00:51.410" v="818"/>
          <ac:spMkLst>
            <pc:docMk/>
            <pc:sldMk cId="561377029" sldId="264"/>
            <ac:spMk id="29" creationId="{61E94747-5E66-4BFE-872E-CA64D8316786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30" creationId="{4E6A8358-BD8D-4A09-AAC1-4329A1ADE747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31" creationId="{6183756F-78D1-45A7-B750-FD7AB95DCA0B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32" creationId="{C97AD6BA-1090-421C-92BD-62742C7BBD06}"/>
          </ac:spMkLst>
        </pc:spChg>
        <pc:spChg chg="del">
          <ac:chgData name="Kim, Sunwhi" userId="2115f3ed-e186-4702-8239-9d0432bc0485" providerId="ADAL" clId="{3FC01C6F-C8EA-4DB0-B9CD-31657343DCD4}" dt="2021-01-06T20:57:05.433" v="804" actId="478"/>
          <ac:spMkLst>
            <pc:docMk/>
            <pc:sldMk cId="561377029" sldId="264"/>
            <ac:spMk id="33" creationId="{CC862AC3-27CD-4C8F-91F2-18D283ED26FC}"/>
          </ac:spMkLst>
        </pc:spChg>
        <pc:spChg chg="del">
          <ac:chgData name="Kim, Sunwhi" userId="2115f3ed-e186-4702-8239-9d0432bc0485" providerId="ADAL" clId="{3FC01C6F-C8EA-4DB0-B9CD-31657343DCD4}" dt="2021-01-06T20:57:03.003" v="803" actId="478"/>
          <ac:spMkLst>
            <pc:docMk/>
            <pc:sldMk cId="561377029" sldId="264"/>
            <ac:spMk id="34" creationId="{8D71A0F6-14CE-4284-B19E-5D8110D23C1A}"/>
          </ac:spMkLst>
        </pc:spChg>
        <pc:spChg chg="del">
          <ac:chgData name="Kim, Sunwhi" userId="2115f3ed-e186-4702-8239-9d0432bc0485" providerId="ADAL" clId="{3FC01C6F-C8EA-4DB0-B9CD-31657343DCD4}" dt="2021-01-06T20:57:05.433" v="804" actId="478"/>
          <ac:spMkLst>
            <pc:docMk/>
            <pc:sldMk cId="561377029" sldId="264"/>
            <ac:spMk id="35" creationId="{4A7FABBB-F747-487D-A2B4-5E441A258955}"/>
          </ac:spMkLst>
        </pc:spChg>
        <pc:spChg chg="add mod">
          <ac:chgData name="Kim, Sunwhi" userId="2115f3ed-e186-4702-8239-9d0432bc0485" providerId="ADAL" clId="{3FC01C6F-C8EA-4DB0-B9CD-31657343DCD4}" dt="2021-01-06T21:01:11.640" v="850" actId="20577"/>
          <ac:spMkLst>
            <pc:docMk/>
            <pc:sldMk cId="561377029" sldId="264"/>
            <ac:spMk id="36" creationId="{C3335871-237B-49F3-8212-9DB12A5D9B62}"/>
          </ac:spMkLst>
        </pc:spChg>
        <pc:picChg chg="del">
          <ac:chgData name="Kim, Sunwhi" userId="2115f3ed-e186-4702-8239-9d0432bc0485" providerId="ADAL" clId="{3FC01C6F-C8EA-4DB0-B9CD-31657343DCD4}" dt="2021-01-06T20:57:03.003" v="803" actId="478"/>
          <ac:picMkLst>
            <pc:docMk/>
            <pc:sldMk cId="561377029" sldId="264"/>
            <ac:picMk id="2" creationId="{72C95903-AD54-4591-B0B7-674E0BCE55D2}"/>
          </ac:picMkLst>
        </pc:picChg>
        <pc:picChg chg="del">
          <ac:chgData name="Kim, Sunwhi" userId="2115f3ed-e186-4702-8239-9d0432bc0485" providerId="ADAL" clId="{3FC01C6F-C8EA-4DB0-B9CD-31657343DCD4}" dt="2021-01-06T20:57:03.003" v="803" actId="478"/>
          <ac:picMkLst>
            <pc:docMk/>
            <pc:sldMk cId="561377029" sldId="264"/>
            <ac:picMk id="20" creationId="{B3331933-5E3D-4F1C-B0E8-071782A2A0B9}"/>
          </ac:picMkLst>
        </pc:picChg>
        <pc:picChg chg="add mod">
          <ac:chgData name="Kim, Sunwhi" userId="2115f3ed-e186-4702-8239-9d0432bc0485" providerId="ADAL" clId="{3FC01C6F-C8EA-4DB0-B9CD-31657343DCD4}" dt="2021-01-06T21:00:22.519" v="807" actId="1076"/>
          <ac:picMkLst>
            <pc:docMk/>
            <pc:sldMk cId="561377029" sldId="264"/>
            <ac:picMk id="4098" creationId="{7A4E26BC-1F14-479E-9C76-1FA5AA7617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65C1C-2C0C-4102-B374-6CD8813C3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04E043-0736-4B56-B2EE-3987EF0F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76605-6E5D-470A-B4E2-7C57A1D6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47D3-636F-4E47-A66B-29429DF6F0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76201-70F8-4E62-AA6B-C63D3C07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2E59D-7EB7-4989-A98D-250189A9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30A5-ACF1-4B75-AFDA-C308074FC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49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8448C-ACCD-41C1-A2A6-5E7B89F8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88EB0B-F68C-4B56-B3FC-D4293BB92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6747A-492B-486A-9C1D-47FE8F4C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47D3-636F-4E47-A66B-29429DF6F0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A7160-5B1B-4E6F-B1D3-34B12215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E8F7B-0277-44C4-94FF-B0AE1408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30A5-ACF1-4B75-AFDA-C308074FC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5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52FA46-562D-454F-BB46-8B7A0317B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E5602-B548-4AD3-B946-8DE61ECC4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1B977-EEE2-44A0-A492-8C79E562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47D3-636F-4E47-A66B-29429DF6F0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7006F-855A-4AA0-B123-B038AC90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A99D7-D158-4185-BE02-3EAB4548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30A5-ACF1-4B75-AFDA-C308074FC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9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FE34C-5AA8-40C5-902C-60313432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D0F3C-A4B9-4B3C-AFFB-3A33F3E9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BE797-93C3-4B88-9AFA-DDDBB165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47D3-636F-4E47-A66B-29429DF6F0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24D0-7A21-4F08-9CD7-C1A76C7F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79EFC-7569-4A51-9FE3-458A550D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30A5-ACF1-4B75-AFDA-C308074FC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5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0A9CC-49CB-420B-ABCF-BB44832F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F6275-8B00-43DD-830A-95E1788E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31993-E0C2-4636-BC2A-31329720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47D3-636F-4E47-A66B-29429DF6F0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63843-CBEE-4FDF-A1BD-F5D1D9FE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F5955-EE6A-4B58-8255-AA13ADB7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30A5-ACF1-4B75-AFDA-C308074FC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89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D0CEC-2BF7-4B77-B2B9-3D144295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1D321-7EDF-4410-B2E2-C97649359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BE22A5-9CEA-4A89-9686-B07167105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F930D-DA93-4521-8877-1E1E0C9E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47D3-636F-4E47-A66B-29429DF6F0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E1476-3200-4F30-ABBA-572C004B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805BB-8960-4D68-B77A-7691E10B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30A5-ACF1-4B75-AFDA-C308074FC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7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FF8BA-A701-451C-B76B-E8011E7B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2C871-1261-4FED-9197-FFDB11EF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AA3B02-99EC-470D-9E3D-CCBD1578C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AE9449-7C57-4DB3-B61D-7D11F6E4E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5CBFF-D95B-4A33-B91A-0C6AC675B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8B2F76-D794-4C90-BFFF-06379745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47D3-636F-4E47-A66B-29429DF6F0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7ECC1E-8636-4140-90DF-EC22CD0A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A36024-58E5-42ED-96D3-6EF6B870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30A5-ACF1-4B75-AFDA-C308074FC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3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A355D-2D02-45E2-93BD-603193D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745227-EF27-422C-8E17-86F474F4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47D3-636F-4E47-A66B-29429DF6F0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18A467-83DB-485F-8043-E374BC87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737F8-822F-4533-B666-635D7C9E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30A5-ACF1-4B75-AFDA-C308074FC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8A203A-A04D-4C44-A173-CC32F747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47D3-636F-4E47-A66B-29429DF6F0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FBD42C-D079-427A-8C8D-B86BF8FD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FC2D5E-8702-4B79-880A-1101E02A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30A5-ACF1-4B75-AFDA-C308074FC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9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6927-6473-42D4-9AD2-603C6FD1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8245C-51AB-4AF2-A9BF-E606E1786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E7E15-51A4-44D1-89DD-39373E0A0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B0DC0-808A-4004-8B4C-BDE036F1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47D3-636F-4E47-A66B-29429DF6F0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BF24E-4791-4138-BBF9-FA0B6D20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1C883F-64D0-4589-AA9D-1ADD0A4C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30A5-ACF1-4B75-AFDA-C308074FC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2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6460E-7438-4D38-B39E-0D737429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DC0BA-97C7-4A30-883F-357E0A657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1FE87-5C34-4F8D-9ADC-7A4AF6468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06C4C-5DEE-4AA6-8649-7429D2F0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47D3-636F-4E47-A66B-29429DF6F0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D164B-A387-4BEC-AD88-2462FD0A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649CB-90E1-435C-936A-624411D3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30A5-ACF1-4B75-AFDA-C308074FC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8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95EEBC-92F8-479A-B018-378449B0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EC96D-313C-46F5-8D45-695170CE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CB08C-214E-4CE8-8FD6-B1CD08CE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447D3-636F-4E47-A66B-29429DF6F05E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B5C7F-42DC-4F3C-B26D-AA90116BA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12EAE-951E-4273-B5C1-E76902B0C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A30A5-ACF1-4B75-AFDA-C308074FC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4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VPRO-Illumination-Camera-Module-Fisheye/dp/B07C1N624T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7D78-E2F7-4C66-B58E-06D698A41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40669"/>
          </a:xfrm>
        </p:spPr>
        <p:txBody>
          <a:bodyPr/>
          <a:lstStyle/>
          <a:p>
            <a:r>
              <a:rPr lang="en-US" altLang="ko-KR" dirty="0"/>
              <a:t>Round Social Arena (RSA)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1E4D8C-190B-4479-9D59-ECDB4D452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27" y="956167"/>
            <a:ext cx="9144000" cy="1655762"/>
          </a:xfrm>
        </p:spPr>
        <p:txBody>
          <a:bodyPr/>
          <a:lstStyle/>
          <a:p>
            <a:pPr algn="l"/>
            <a:r>
              <a:rPr lang="en-US" altLang="ko-KR" dirty="0"/>
              <a:t>Sunwhi Kim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9ABB0F-FC79-4DB6-8C17-81522F97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17" y="883931"/>
            <a:ext cx="8753383" cy="59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4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E8D486-95D1-4C45-BA51-C4A41E51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72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7EAF68-E218-44EE-81C4-35F0B7DFF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276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40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5BA7230-88F0-4715-B960-6DA826BC3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9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88F2C2-EA40-4F20-AFD5-8AC1E487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10250" cy="6391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AD5216-71FC-4EC5-971C-40E91BEBB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944" y="975240"/>
            <a:ext cx="5038725" cy="4810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A41DA4-3272-4952-B22D-64B3B113A23A}"/>
              </a:ext>
            </a:extLst>
          </p:cNvPr>
          <p:cNvSpPr txBox="1"/>
          <p:nvPr/>
        </p:nvSpPr>
        <p:spPr>
          <a:xfrm>
            <a:off x="7359587" y="2931073"/>
            <a:ext cx="147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ID: 490mm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7C5FAC-CD5F-48E1-A78D-B317A343786E}"/>
              </a:ext>
            </a:extLst>
          </p:cNvPr>
          <p:cNvCxnSpPr/>
          <p:nvPr/>
        </p:nvCxnSpPr>
        <p:spPr>
          <a:xfrm>
            <a:off x="7048870" y="3398058"/>
            <a:ext cx="429679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12990B5-DEC6-4E42-8938-AA96D019FD0A}"/>
              </a:ext>
            </a:extLst>
          </p:cNvPr>
          <p:cNvCxnSpPr/>
          <p:nvPr/>
        </p:nvCxnSpPr>
        <p:spPr>
          <a:xfrm>
            <a:off x="7031114" y="3497802"/>
            <a:ext cx="436781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61D604-5200-4796-9A3F-2C206E3E539F}"/>
              </a:ext>
            </a:extLst>
          </p:cNvPr>
          <p:cNvSpPr txBox="1"/>
          <p:nvPr/>
        </p:nvSpPr>
        <p:spPr>
          <a:xfrm>
            <a:off x="7359586" y="3530900"/>
            <a:ext cx="147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OD: 500mm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5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88F2C2-EA40-4F20-AFD5-8AC1E487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10250" cy="6391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0FB95E-4B39-47DD-83ED-2FFEF61EF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2" y="966787"/>
            <a:ext cx="5276850" cy="4457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7736FF-1FBB-4311-B7A9-2DF1AEB2FAD6}"/>
              </a:ext>
            </a:extLst>
          </p:cNvPr>
          <p:cNvSpPr txBox="1"/>
          <p:nvPr/>
        </p:nvSpPr>
        <p:spPr>
          <a:xfrm>
            <a:off x="5541503" y="2757337"/>
            <a:ext cx="147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H: 450mm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F0857AA-35F6-4164-9D3F-3C15C7FCAB20}"/>
              </a:ext>
            </a:extLst>
          </p:cNvPr>
          <p:cNvCxnSpPr>
            <a:cxnSpLocks/>
          </p:cNvCxnSpPr>
          <p:nvPr/>
        </p:nvCxnSpPr>
        <p:spPr>
          <a:xfrm>
            <a:off x="6803906" y="1499616"/>
            <a:ext cx="0" cy="358444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3E45EDE-1BE7-42D5-9CB0-885F4B67B63B}"/>
              </a:ext>
            </a:extLst>
          </p:cNvPr>
          <p:cNvCxnSpPr>
            <a:cxnSpLocks/>
          </p:cNvCxnSpPr>
          <p:nvPr/>
        </p:nvCxnSpPr>
        <p:spPr>
          <a:xfrm>
            <a:off x="7110391" y="4992624"/>
            <a:ext cx="0" cy="9144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32F428-8C38-4BB5-B44B-18B28DCEC71F}"/>
              </a:ext>
            </a:extLst>
          </p:cNvPr>
          <p:cNvSpPr txBox="1"/>
          <p:nvPr/>
        </p:nvSpPr>
        <p:spPr>
          <a:xfrm>
            <a:off x="6803906" y="5173718"/>
            <a:ext cx="147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T: 10mm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7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330973-EF53-4767-9AB9-DFAF302DD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96" y="371475"/>
            <a:ext cx="3619500" cy="61150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92BA9F5-F55F-483C-AB61-189E326B9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2BF63-F728-4DEE-844B-B510B141C4CE}"/>
              </a:ext>
            </a:extLst>
          </p:cNvPr>
          <p:cNvSpPr txBox="1"/>
          <p:nvPr/>
        </p:nvSpPr>
        <p:spPr>
          <a:xfrm>
            <a:off x="8620217" y="4074850"/>
            <a:ext cx="24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Translucent Cage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52C52-9571-4800-9B26-651E563F3AE5}"/>
              </a:ext>
            </a:extLst>
          </p:cNvPr>
          <p:cNvSpPr txBox="1"/>
          <p:nvPr/>
        </p:nvSpPr>
        <p:spPr>
          <a:xfrm>
            <a:off x="5333631" y="2143"/>
            <a:ext cx="24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3D printed parts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E5EECB-E9CE-4D4B-B6CF-E90ED4257F54}"/>
              </a:ext>
            </a:extLst>
          </p:cNvPr>
          <p:cNvSpPr txBox="1"/>
          <p:nvPr/>
        </p:nvSpPr>
        <p:spPr>
          <a:xfrm>
            <a:off x="8275467" y="2984377"/>
            <a:ext cx="24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 holder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52673-08E2-475A-9750-8A4D43B99FE0}"/>
              </a:ext>
            </a:extLst>
          </p:cNvPr>
          <p:cNvSpPr txBox="1"/>
          <p:nvPr/>
        </p:nvSpPr>
        <p:spPr>
          <a:xfrm>
            <a:off x="8275467" y="2667285"/>
            <a:ext cx="24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Spacer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96F5D3-7207-414C-9D1A-02111413E85E}"/>
              </a:ext>
            </a:extLst>
          </p:cNvPr>
          <p:cNvSpPr txBox="1"/>
          <p:nvPr/>
        </p:nvSpPr>
        <p:spPr>
          <a:xfrm>
            <a:off x="8275467" y="2350194"/>
            <a:ext cx="24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22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D76B412-6CE9-4689-AA85-2E47A490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2703251"/>
            <a:ext cx="2914650" cy="2971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E69C2A-F486-47B2-A4F5-998E5767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09520"/>
            <a:ext cx="4124325" cy="2828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0D3517-D263-4A85-9DA9-1868814FE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4" y="0"/>
            <a:ext cx="3209925" cy="4638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B285BA-5A59-4544-8987-512C470041C6}"/>
              </a:ext>
            </a:extLst>
          </p:cNvPr>
          <p:cNvSpPr txBox="1"/>
          <p:nvPr/>
        </p:nvSpPr>
        <p:spPr>
          <a:xfrm>
            <a:off x="221942" y="4860570"/>
            <a:ext cx="3209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TranslucentCage.stl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Recommend printing with Form2 or Form3 with transparent resin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CB4CDF-2A64-4100-975F-DC373959B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867" y="990600"/>
            <a:ext cx="3476625" cy="243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B07012-FFE3-4D6C-8313-5139A890B155}"/>
              </a:ext>
            </a:extLst>
          </p:cNvPr>
          <p:cNvSpPr txBox="1"/>
          <p:nvPr/>
        </p:nvSpPr>
        <p:spPr>
          <a:xfrm>
            <a:off x="3841675" y="3106244"/>
            <a:ext cx="320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CameraHolder.stl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Recommend printing with plain ABS printer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68F0E-9466-43AA-AC21-A75B5D8F3397}"/>
              </a:ext>
            </a:extLst>
          </p:cNvPr>
          <p:cNvSpPr txBox="1"/>
          <p:nvPr/>
        </p:nvSpPr>
        <p:spPr>
          <a:xfrm>
            <a:off x="221941" y="0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 cable hole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4B316A-AD5A-47E4-A6BE-AE3A8ECB17E8}"/>
              </a:ext>
            </a:extLst>
          </p:cNvPr>
          <p:cNvSpPr txBox="1"/>
          <p:nvPr/>
        </p:nvSpPr>
        <p:spPr>
          <a:xfrm>
            <a:off x="6795053" y="3106244"/>
            <a:ext cx="320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Spacer.stl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Recommend printing with plain ABS printer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F3ADD-0CFF-4162-8905-63B21F23AA84}"/>
              </a:ext>
            </a:extLst>
          </p:cNvPr>
          <p:cNvSpPr txBox="1"/>
          <p:nvPr/>
        </p:nvSpPr>
        <p:spPr>
          <a:xfrm>
            <a:off x="8760133" y="5502968"/>
            <a:ext cx="320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Cone.stl</a:t>
            </a:r>
            <a:endParaRPr lang="en-US" altLang="ko-KR" dirty="0"/>
          </a:p>
          <a:p>
            <a:r>
              <a:rPr lang="en-US" altLang="ko-KR" dirty="0"/>
              <a:t>Recommend printing with plain ABS printer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88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C95903-AD54-4591-B0B7-674E0BCE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36" y="1224240"/>
            <a:ext cx="5276850" cy="4457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FF223F-C9DD-49BC-B1BE-44E4C9E09C29}"/>
              </a:ext>
            </a:extLst>
          </p:cNvPr>
          <p:cNvSpPr/>
          <p:nvPr/>
        </p:nvSpPr>
        <p:spPr>
          <a:xfrm>
            <a:off x="5486400" y="5344357"/>
            <a:ext cx="328474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952DAC-61AF-4930-A57B-DFC50086BC25}"/>
              </a:ext>
            </a:extLst>
          </p:cNvPr>
          <p:cNvSpPr/>
          <p:nvPr/>
        </p:nvSpPr>
        <p:spPr>
          <a:xfrm>
            <a:off x="9111450" y="5344357"/>
            <a:ext cx="328474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71E0E-D27A-42CA-9C05-189EE832B18B}"/>
              </a:ext>
            </a:extLst>
          </p:cNvPr>
          <p:cNvSpPr txBox="1"/>
          <p:nvPr/>
        </p:nvSpPr>
        <p:spPr>
          <a:xfrm>
            <a:off x="370925" y="164455"/>
            <a:ext cx="38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Wiring Schematics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C2D2C-21A6-43E3-B424-39A210B8B55B}"/>
              </a:ext>
            </a:extLst>
          </p:cNvPr>
          <p:cNvSpPr txBox="1"/>
          <p:nvPr/>
        </p:nvSpPr>
        <p:spPr>
          <a:xfrm>
            <a:off x="2526704" y="4966059"/>
            <a:ext cx="117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USB</a:t>
            </a:r>
          </a:p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F605AE-F57A-4283-A927-2D583A36CA3A}"/>
              </a:ext>
            </a:extLst>
          </p:cNvPr>
          <p:cNvSpPr/>
          <p:nvPr/>
        </p:nvSpPr>
        <p:spPr>
          <a:xfrm>
            <a:off x="7288567" y="4208016"/>
            <a:ext cx="435006" cy="10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E6EBA4E-F3A8-49F5-8C0A-82A7D24AD791}"/>
              </a:ext>
            </a:extLst>
          </p:cNvPr>
          <p:cNvSpPr/>
          <p:nvPr/>
        </p:nvSpPr>
        <p:spPr>
          <a:xfrm>
            <a:off x="7427651" y="4261280"/>
            <a:ext cx="162757" cy="1775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04A1637F-8C04-41A0-A80B-CBD9E4D75D3D}"/>
              </a:ext>
            </a:extLst>
          </p:cNvPr>
          <p:cNvSpPr/>
          <p:nvPr/>
        </p:nvSpPr>
        <p:spPr>
          <a:xfrm>
            <a:off x="3781887" y="3959441"/>
            <a:ext cx="4021585" cy="1908699"/>
          </a:xfrm>
          <a:custGeom>
            <a:avLst/>
            <a:gdLst>
              <a:gd name="connsiteX0" fmla="*/ 3586579 w 4021585"/>
              <a:gd name="connsiteY0" fmla="*/ 292963 h 1908699"/>
              <a:gd name="connsiteX1" fmla="*/ 3604334 w 4021585"/>
              <a:gd name="connsiteY1" fmla="*/ 213064 h 1908699"/>
              <a:gd name="connsiteX2" fmla="*/ 3613212 w 4021585"/>
              <a:gd name="connsiteY2" fmla="*/ 168676 h 1908699"/>
              <a:gd name="connsiteX3" fmla="*/ 3630967 w 4021585"/>
              <a:gd name="connsiteY3" fmla="*/ 115410 h 1908699"/>
              <a:gd name="connsiteX4" fmla="*/ 3639845 w 4021585"/>
              <a:gd name="connsiteY4" fmla="*/ 88777 h 1908699"/>
              <a:gd name="connsiteX5" fmla="*/ 3648723 w 4021585"/>
              <a:gd name="connsiteY5" fmla="*/ 62144 h 1908699"/>
              <a:gd name="connsiteX6" fmla="*/ 3666478 w 4021585"/>
              <a:gd name="connsiteY6" fmla="*/ 44388 h 1908699"/>
              <a:gd name="connsiteX7" fmla="*/ 3675356 w 4021585"/>
              <a:gd name="connsiteY7" fmla="*/ 17755 h 1908699"/>
              <a:gd name="connsiteX8" fmla="*/ 3728622 w 4021585"/>
              <a:gd name="connsiteY8" fmla="*/ 0 h 1908699"/>
              <a:gd name="connsiteX9" fmla="*/ 3826276 w 4021585"/>
              <a:gd name="connsiteY9" fmla="*/ 8878 h 1908699"/>
              <a:gd name="connsiteX10" fmla="*/ 3852909 w 4021585"/>
              <a:gd name="connsiteY10" fmla="*/ 35511 h 1908699"/>
              <a:gd name="connsiteX11" fmla="*/ 3879542 w 4021585"/>
              <a:gd name="connsiteY11" fmla="*/ 53266 h 1908699"/>
              <a:gd name="connsiteX12" fmla="*/ 3897297 w 4021585"/>
              <a:gd name="connsiteY12" fmla="*/ 106532 h 1908699"/>
              <a:gd name="connsiteX13" fmla="*/ 3932808 w 4021585"/>
              <a:gd name="connsiteY13" fmla="*/ 142043 h 1908699"/>
              <a:gd name="connsiteX14" fmla="*/ 3950563 w 4021585"/>
              <a:gd name="connsiteY14" fmla="*/ 195309 h 1908699"/>
              <a:gd name="connsiteX15" fmla="*/ 3959441 w 4021585"/>
              <a:gd name="connsiteY15" fmla="*/ 221942 h 1908699"/>
              <a:gd name="connsiteX16" fmla="*/ 3977196 w 4021585"/>
              <a:gd name="connsiteY16" fmla="*/ 292963 h 1908699"/>
              <a:gd name="connsiteX17" fmla="*/ 3994952 w 4021585"/>
              <a:gd name="connsiteY17" fmla="*/ 328474 h 1908699"/>
              <a:gd name="connsiteX18" fmla="*/ 4012707 w 4021585"/>
              <a:gd name="connsiteY18" fmla="*/ 381740 h 1908699"/>
              <a:gd name="connsiteX19" fmla="*/ 4021585 w 4021585"/>
              <a:gd name="connsiteY19" fmla="*/ 408373 h 1908699"/>
              <a:gd name="connsiteX20" fmla="*/ 4012707 w 4021585"/>
              <a:gd name="connsiteY20" fmla="*/ 1642369 h 1908699"/>
              <a:gd name="connsiteX21" fmla="*/ 3986074 w 4021585"/>
              <a:gd name="connsiteY21" fmla="*/ 1669002 h 1908699"/>
              <a:gd name="connsiteX22" fmla="*/ 3888420 w 4021585"/>
              <a:gd name="connsiteY22" fmla="*/ 1686757 h 1908699"/>
              <a:gd name="connsiteX23" fmla="*/ 3826276 w 4021585"/>
              <a:gd name="connsiteY23" fmla="*/ 1704512 h 1908699"/>
              <a:gd name="connsiteX24" fmla="*/ 3773010 w 4021585"/>
              <a:gd name="connsiteY24" fmla="*/ 1722268 h 1908699"/>
              <a:gd name="connsiteX25" fmla="*/ 3693111 w 4021585"/>
              <a:gd name="connsiteY25" fmla="*/ 1757778 h 1908699"/>
              <a:gd name="connsiteX26" fmla="*/ 3657600 w 4021585"/>
              <a:gd name="connsiteY26" fmla="*/ 1775534 h 1908699"/>
              <a:gd name="connsiteX27" fmla="*/ 3595457 w 4021585"/>
              <a:gd name="connsiteY27" fmla="*/ 1793289 h 1908699"/>
              <a:gd name="connsiteX28" fmla="*/ 3542191 w 4021585"/>
              <a:gd name="connsiteY28" fmla="*/ 1811045 h 1908699"/>
              <a:gd name="connsiteX29" fmla="*/ 3515557 w 4021585"/>
              <a:gd name="connsiteY29" fmla="*/ 1819922 h 1908699"/>
              <a:gd name="connsiteX30" fmla="*/ 3480047 w 4021585"/>
              <a:gd name="connsiteY30" fmla="*/ 1828800 h 1908699"/>
              <a:gd name="connsiteX31" fmla="*/ 3329126 w 4021585"/>
              <a:gd name="connsiteY31" fmla="*/ 1837678 h 1908699"/>
              <a:gd name="connsiteX32" fmla="*/ 2672179 w 4021585"/>
              <a:gd name="connsiteY32" fmla="*/ 1846555 h 1908699"/>
              <a:gd name="connsiteX33" fmla="*/ 2565647 w 4021585"/>
              <a:gd name="connsiteY33" fmla="*/ 1864311 h 1908699"/>
              <a:gd name="connsiteX34" fmla="*/ 2405849 w 4021585"/>
              <a:gd name="connsiteY34" fmla="*/ 1908699 h 1908699"/>
              <a:gd name="connsiteX35" fmla="*/ 1748901 w 4021585"/>
              <a:gd name="connsiteY35" fmla="*/ 1890944 h 1908699"/>
              <a:gd name="connsiteX36" fmla="*/ 1704513 w 4021585"/>
              <a:gd name="connsiteY36" fmla="*/ 1864311 h 1908699"/>
              <a:gd name="connsiteX37" fmla="*/ 1651247 w 4021585"/>
              <a:gd name="connsiteY37" fmla="*/ 1855433 h 1908699"/>
              <a:gd name="connsiteX38" fmla="*/ 1526959 w 4021585"/>
              <a:gd name="connsiteY38" fmla="*/ 1811045 h 1908699"/>
              <a:gd name="connsiteX39" fmla="*/ 1455938 w 4021585"/>
              <a:gd name="connsiteY39" fmla="*/ 1802167 h 1908699"/>
              <a:gd name="connsiteX40" fmla="*/ 1358284 w 4021585"/>
              <a:gd name="connsiteY40" fmla="*/ 1784412 h 1908699"/>
              <a:gd name="connsiteX41" fmla="*/ 1296140 w 4021585"/>
              <a:gd name="connsiteY41" fmla="*/ 1775534 h 1908699"/>
              <a:gd name="connsiteX42" fmla="*/ 1198486 w 4021585"/>
              <a:gd name="connsiteY42" fmla="*/ 1766656 h 1908699"/>
              <a:gd name="connsiteX43" fmla="*/ 1029810 w 4021585"/>
              <a:gd name="connsiteY43" fmla="*/ 1731145 h 1908699"/>
              <a:gd name="connsiteX44" fmla="*/ 878890 w 4021585"/>
              <a:gd name="connsiteY44" fmla="*/ 1704512 h 1908699"/>
              <a:gd name="connsiteX45" fmla="*/ 745724 w 4021585"/>
              <a:gd name="connsiteY45" fmla="*/ 1669002 h 1908699"/>
              <a:gd name="connsiteX46" fmla="*/ 727969 w 4021585"/>
              <a:gd name="connsiteY46" fmla="*/ 1651246 h 1908699"/>
              <a:gd name="connsiteX47" fmla="*/ 577049 w 4021585"/>
              <a:gd name="connsiteY47" fmla="*/ 1580225 h 1908699"/>
              <a:gd name="connsiteX48" fmla="*/ 514905 w 4021585"/>
              <a:gd name="connsiteY48" fmla="*/ 1535837 h 1908699"/>
              <a:gd name="connsiteX49" fmla="*/ 470517 w 4021585"/>
              <a:gd name="connsiteY49" fmla="*/ 1518081 h 1908699"/>
              <a:gd name="connsiteX50" fmla="*/ 435006 w 4021585"/>
              <a:gd name="connsiteY50" fmla="*/ 1491448 h 1908699"/>
              <a:gd name="connsiteX51" fmla="*/ 381740 w 4021585"/>
              <a:gd name="connsiteY51" fmla="*/ 1464815 h 1908699"/>
              <a:gd name="connsiteX52" fmla="*/ 319596 w 4021585"/>
              <a:gd name="connsiteY52" fmla="*/ 1411549 h 1908699"/>
              <a:gd name="connsiteX53" fmla="*/ 266330 w 4021585"/>
              <a:gd name="connsiteY53" fmla="*/ 1384916 h 1908699"/>
              <a:gd name="connsiteX54" fmla="*/ 0 w 4021585"/>
              <a:gd name="connsiteY54" fmla="*/ 1393794 h 19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021585" h="1908699">
                <a:moveTo>
                  <a:pt x="3586579" y="292963"/>
                </a:moveTo>
                <a:cubicBezTo>
                  <a:pt x="3613355" y="159088"/>
                  <a:pt x="3579260" y="325900"/>
                  <a:pt x="3604334" y="213064"/>
                </a:cubicBezTo>
                <a:cubicBezTo>
                  <a:pt x="3607607" y="198334"/>
                  <a:pt x="3609242" y="183233"/>
                  <a:pt x="3613212" y="168676"/>
                </a:cubicBezTo>
                <a:cubicBezTo>
                  <a:pt x="3618136" y="150620"/>
                  <a:pt x="3625049" y="133165"/>
                  <a:pt x="3630967" y="115410"/>
                </a:cubicBezTo>
                <a:lnTo>
                  <a:pt x="3639845" y="88777"/>
                </a:lnTo>
                <a:cubicBezTo>
                  <a:pt x="3642804" y="79899"/>
                  <a:pt x="3642106" y="68761"/>
                  <a:pt x="3648723" y="62144"/>
                </a:cubicBezTo>
                <a:lnTo>
                  <a:pt x="3666478" y="44388"/>
                </a:lnTo>
                <a:cubicBezTo>
                  <a:pt x="3669437" y="35510"/>
                  <a:pt x="3667741" y="23194"/>
                  <a:pt x="3675356" y="17755"/>
                </a:cubicBezTo>
                <a:cubicBezTo>
                  <a:pt x="3690586" y="6877"/>
                  <a:pt x="3728622" y="0"/>
                  <a:pt x="3728622" y="0"/>
                </a:cubicBezTo>
                <a:cubicBezTo>
                  <a:pt x="3761173" y="2959"/>
                  <a:pt x="3794848" y="-102"/>
                  <a:pt x="3826276" y="8878"/>
                </a:cubicBezTo>
                <a:cubicBezTo>
                  <a:pt x="3838348" y="12327"/>
                  <a:pt x="3843264" y="27474"/>
                  <a:pt x="3852909" y="35511"/>
                </a:cubicBezTo>
                <a:cubicBezTo>
                  <a:pt x="3861106" y="42341"/>
                  <a:pt x="3870664" y="47348"/>
                  <a:pt x="3879542" y="53266"/>
                </a:cubicBezTo>
                <a:cubicBezTo>
                  <a:pt x="3885460" y="71021"/>
                  <a:pt x="3884063" y="93298"/>
                  <a:pt x="3897297" y="106532"/>
                </a:cubicBezTo>
                <a:lnTo>
                  <a:pt x="3932808" y="142043"/>
                </a:lnTo>
                <a:lnTo>
                  <a:pt x="3950563" y="195309"/>
                </a:lnTo>
                <a:cubicBezTo>
                  <a:pt x="3953522" y="204187"/>
                  <a:pt x="3957171" y="212863"/>
                  <a:pt x="3959441" y="221942"/>
                </a:cubicBezTo>
                <a:cubicBezTo>
                  <a:pt x="3965359" y="245616"/>
                  <a:pt x="3966283" y="271137"/>
                  <a:pt x="3977196" y="292963"/>
                </a:cubicBezTo>
                <a:cubicBezTo>
                  <a:pt x="3983115" y="304800"/>
                  <a:pt x="3990037" y="316186"/>
                  <a:pt x="3994952" y="328474"/>
                </a:cubicBezTo>
                <a:cubicBezTo>
                  <a:pt x="4001903" y="345851"/>
                  <a:pt x="4006789" y="363985"/>
                  <a:pt x="4012707" y="381740"/>
                </a:cubicBezTo>
                <a:lnTo>
                  <a:pt x="4021585" y="408373"/>
                </a:lnTo>
                <a:cubicBezTo>
                  <a:pt x="4018626" y="819705"/>
                  <a:pt x="4024290" y="1231189"/>
                  <a:pt x="4012707" y="1642369"/>
                </a:cubicBezTo>
                <a:cubicBezTo>
                  <a:pt x="4012353" y="1654919"/>
                  <a:pt x="3996520" y="1662038"/>
                  <a:pt x="3986074" y="1669002"/>
                </a:cubicBezTo>
                <a:cubicBezTo>
                  <a:pt x="3967127" y="1681633"/>
                  <a:pt x="3891425" y="1686381"/>
                  <a:pt x="3888420" y="1686757"/>
                </a:cubicBezTo>
                <a:cubicBezTo>
                  <a:pt x="3798915" y="1716593"/>
                  <a:pt x="3937749" y="1671070"/>
                  <a:pt x="3826276" y="1704512"/>
                </a:cubicBezTo>
                <a:cubicBezTo>
                  <a:pt x="3808349" y="1709890"/>
                  <a:pt x="3788583" y="1711886"/>
                  <a:pt x="3773010" y="1722268"/>
                </a:cubicBezTo>
                <a:cubicBezTo>
                  <a:pt x="3694658" y="1774502"/>
                  <a:pt x="3819905" y="1694379"/>
                  <a:pt x="3693111" y="1757778"/>
                </a:cubicBezTo>
                <a:cubicBezTo>
                  <a:pt x="3681274" y="1763697"/>
                  <a:pt x="3669764" y="1770321"/>
                  <a:pt x="3657600" y="1775534"/>
                </a:cubicBezTo>
                <a:cubicBezTo>
                  <a:pt x="3634389" y="1785482"/>
                  <a:pt x="3620492" y="1785778"/>
                  <a:pt x="3595457" y="1793289"/>
                </a:cubicBezTo>
                <a:cubicBezTo>
                  <a:pt x="3577530" y="1798667"/>
                  <a:pt x="3559946" y="1805127"/>
                  <a:pt x="3542191" y="1811045"/>
                </a:cubicBezTo>
                <a:cubicBezTo>
                  <a:pt x="3533313" y="1814004"/>
                  <a:pt x="3524636" y="1817652"/>
                  <a:pt x="3515557" y="1819922"/>
                </a:cubicBezTo>
                <a:cubicBezTo>
                  <a:pt x="3503720" y="1822881"/>
                  <a:pt x="3492193" y="1827643"/>
                  <a:pt x="3480047" y="1828800"/>
                </a:cubicBezTo>
                <a:cubicBezTo>
                  <a:pt x="3429880" y="1833578"/>
                  <a:pt x="3379508" y="1836571"/>
                  <a:pt x="3329126" y="1837678"/>
                </a:cubicBezTo>
                <a:lnTo>
                  <a:pt x="2672179" y="1846555"/>
                </a:lnTo>
                <a:cubicBezTo>
                  <a:pt x="2636668" y="1852474"/>
                  <a:pt x="2600790" y="1856501"/>
                  <a:pt x="2565647" y="1864311"/>
                </a:cubicBezTo>
                <a:cubicBezTo>
                  <a:pt x="2480310" y="1883275"/>
                  <a:pt x="2464479" y="1889155"/>
                  <a:pt x="2405849" y="1908699"/>
                </a:cubicBezTo>
                <a:cubicBezTo>
                  <a:pt x="2186866" y="1902781"/>
                  <a:pt x="1967526" y="1904781"/>
                  <a:pt x="1748901" y="1890944"/>
                </a:cubicBezTo>
                <a:cubicBezTo>
                  <a:pt x="1731680" y="1889854"/>
                  <a:pt x="1720729" y="1870208"/>
                  <a:pt x="1704513" y="1864311"/>
                </a:cubicBezTo>
                <a:cubicBezTo>
                  <a:pt x="1687596" y="1858159"/>
                  <a:pt x="1669002" y="1858392"/>
                  <a:pt x="1651247" y="1855433"/>
                </a:cubicBezTo>
                <a:cubicBezTo>
                  <a:pt x="1640005" y="1851217"/>
                  <a:pt x="1546989" y="1815337"/>
                  <a:pt x="1526959" y="1811045"/>
                </a:cubicBezTo>
                <a:cubicBezTo>
                  <a:pt x="1503631" y="1806046"/>
                  <a:pt x="1479556" y="1805541"/>
                  <a:pt x="1455938" y="1802167"/>
                </a:cubicBezTo>
                <a:cubicBezTo>
                  <a:pt x="1352347" y="1787368"/>
                  <a:pt x="1450032" y="1799703"/>
                  <a:pt x="1358284" y="1784412"/>
                </a:cubicBezTo>
                <a:cubicBezTo>
                  <a:pt x="1337644" y="1780972"/>
                  <a:pt x="1316937" y="1777845"/>
                  <a:pt x="1296140" y="1775534"/>
                </a:cubicBezTo>
                <a:cubicBezTo>
                  <a:pt x="1263654" y="1771924"/>
                  <a:pt x="1230897" y="1770884"/>
                  <a:pt x="1198486" y="1766656"/>
                </a:cubicBezTo>
                <a:cubicBezTo>
                  <a:pt x="1037094" y="1745605"/>
                  <a:pt x="1146682" y="1758644"/>
                  <a:pt x="1029810" y="1731145"/>
                </a:cubicBezTo>
                <a:cubicBezTo>
                  <a:pt x="814990" y="1680599"/>
                  <a:pt x="1044075" y="1737549"/>
                  <a:pt x="878890" y="1704512"/>
                </a:cubicBezTo>
                <a:cubicBezTo>
                  <a:pt x="840586" y="1696851"/>
                  <a:pt x="783995" y="1679936"/>
                  <a:pt x="745724" y="1669002"/>
                </a:cubicBezTo>
                <a:cubicBezTo>
                  <a:pt x="739806" y="1663083"/>
                  <a:pt x="735286" y="1655311"/>
                  <a:pt x="727969" y="1651246"/>
                </a:cubicBezTo>
                <a:cubicBezTo>
                  <a:pt x="661540" y="1614340"/>
                  <a:pt x="647631" y="1630640"/>
                  <a:pt x="577049" y="1580225"/>
                </a:cubicBezTo>
                <a:cubicBezTo>
                  <a:pt x="556334" y="1565429"/>
                  <a:pt x="536894" y="1548664"/>
                  <a:pt x="514905" y="1535837"/>
                </a:cubicBezTo>
                <a:cubicBezTo>
                  <a:pt x="501140" y="1527807"/>
                  <a:pt x="484447" y="1525820"/>
                  <a:pt x="470517" y="1518081"/>
                </a:cubicBezTo>
                <a:cubicBezTo>
                  <a:pt x="457583" y="1510895"/>
                  <a:pt x="447694" y="1499061"/>
                  <a:pt x="435006" y="1491448"/>
                </a:cubicBezTo>
                <a:cubicBezTo>
                  <a:pt x="417984" y="1481235"/>
                  <a:pt x="398762" y="1475028"/>
                  <a:pt x="381740" y="1464815"/>
                </a:cubicBezTo>
                <a:cubicBezTo>
                  <a:pt x="334241" y="1436316"/>
                  <a:pt x="358341" y="1443836"/>
                  <a:pt x="319596" y="1411549"/>
                </a:cubicBezTo>
                <a:cubicBezTo>
                  <a:pt x="296651" y="1392428"/>
                  <a:pt x="293022" y="1393814"/>
                  <a:pt x="266330" y="1384916"/>
                </a:cubicBezTo>
                <a:lnTo>
                  <a:pt x="0" y="1393794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8164989-D7DD-4981-8A46-F45C1D2FB12F}"/>
              </a:ext>
            </a:extLst>
          </p:cNvPr>
          <p:cNvSpPr/>
          <p:nvPr/>
        </p:nvSpPr>
        <p:spPr>
          <a:xfrm>
            <a:off x="5237825" y="4669654"/>
            <a:ext cx="159798" cy="1065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39D45E8-8291-47CD-BB39-1316BFF51C39}"/>
              </a:ext>
            </a:extLst>
          </p:cNvPr>
          <p:cNvSpPr/>
          <p:nvPr/>
        </p:nvSpPr>
        <p:spPr>
          <a:xfrm>
            <a:off x="9615996" y="4669654"/>
            <a:ext cx="159798" cy="1065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3331933-5E3D-4F1C-B0E8-071782A2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473" y="3100343"/>
            <a:ext cx="1820570" cy="12833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57DC06-48C4-4A13-89A1-D8FAC8CD2E05}"/>
              </a:ext>
            </a:extLst>
          </p:cNvPr>
          <p:cNvSpPr txBox="1"/>
          <p:nvPr/>
        </p:nvSpPr>
        <p:spPr>
          <a:xfrm>
            <a:off x="3064960" y="2769972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Arduino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889258C-FBA9-4A13-8C3F-6D6269332B72}"/>
              </a:ext>
            </a:extLst>
          </p:cNvPr>
          <p:cNvSpPr/>
          <p:nvPr/>
        </p:nvSpPr>
        <p:spPr>
          <a:xfrm>
            <a:off x="4350058" y="3879542"/>
            <a:ext cx="932155" cy="861134"/>
          </a:xfrm>
          <a:custGeom>
            <a:avLst/>
            <a:gdLst>
              <a:gd name="connsiteX0" fmla="*/ 0 w 932155"/>
              <a:gd name="connsiteY0" fmla="*/ 0 h 861134"/>
              <a:gd name="connsiteX1" fmla="*/ 44388 w 932155"/>
              <a:gd name="connsiteY1" fmla="*/ 35511 h 861134"/>
              <a:gd name="connsiteX2" fmla="*/ 79899 w 932155"/>
              <a:gd name="connsiteY2" fmla="*/ 44388 h 861134"/>
              <a:gd name="connsiteX3" fmla="*/ 159798 w 932155"/>
              <a:gd name="connsiteY3" fmla="*/ 115410 h 861134"/>
              <a:gd name="connsiteX4" fmla="*/ 195309 w 932155"/>
              <a:gd name="connsiteY4" fmla="*/ 142043 h 861134"/>
              <a:gd name="connsiteX5" fmla="*/ 248575 w 932155"/>
              <a:gd name="connsiteY5" fmla="*/ 195309 h 861134"/>
              <a:gd name="connsiteX6" fmla="*/ 301841 w 932155"/>
              <a:gd name="connsiteY6" fmla="*/ 266330 h 861134"/>
              <a:gd name="connsiteX7" fmla="*/ 328474 w 932155"/>
              <a:gd name="connsiteY7" fmla="*/ 275208 h 861134"/>
              <a:gd name="connsiteX8" fmla="*/ 355107 w 932155"/>
              <a:gd name="connsiteY8" fmla="*/ 328474 h 861134"/>
              <a:gd name="connsiteX9" fmla="*/ 372862 w 932155"/>
              <a:gd name="connsiteY9" fmla="*/ 355107 h 861134"/>
              <a:gd name="connsiteX10" fmla="*/ 390618 w 932155"/>
              <a:gd name="connsiteY10" fmla="*/ 390617 h 861134"/>
              <a:gd name="connsiteX11" fmla="*/ 408373 w 932155"/>
              <a:gd name="connsiteY11" fmla="*/ 408373 h 861134"/>
              <a:gd name="connsiteX12" fmla="*/ 426128 w 932155"/>
              <a:gd name="connsiteY12" fmla="*/ 435006 h 861134"/>
              <a:gd name="connsiteX13" fmla="*/ 435006 w 932155"/>
              <a:gd name="connsiteY13" fmla="*/ 470516 h 861134"/>
              <a:gd name="connsiteX14" fmla="*/ 470517 w 932155"/>
              <a:gd name="connsiteY14" fmla="*/ 514905 h 861134"/>
              <a:gd name="connsiteX15" fmla="*/ 506027 w 932155"/>
              <a:gd name="connsiteY15" fmla="*/ 568171 h 861134"/>
              <a:gd name="connsiteX16" fmla="*/ 514905 w 932155"/>
              <a:gd name="connsiteY16" fmla="*/ 594804 h 861134"/>
              <a:gd name="connsiteX17" fmla="*/ 541538 w 932155"/>
              <a:gd name="connsiteY17" fmla="*/ 621437 h 861134"/>
              <a:gd name="connsiteX18" fmla="*/ 559293 w 932155"/>
              <a:gd name="connsiteY18" fmla="*/ 648070 h 861134"/>
              <a:gd name="connsiteX19" fmla="*/ 603682 w 932155"/>
              <a:gd name="connsiteY19" fmla="*/ 692458 h 861134"/>
              <a:gd name="connsiteX20" fmla="*/ 612559 w 932155"/>
              <a:gd name="connsiteY20" fmla="*/ 727969 h 861134"/>
              <a:gd name="connsiteX21" fmla="*/ 630315 w 932155"/>
              <a:gd name="connsiteY21" fmla="*/ 745724 h 861134"/>
              <a:gd name="connsiteX22" fmla="*/ 674703 w 932155"/>
              <a:gd name="connsiteY22" fmla="*/ 790112 h 861134"/>
              <a:gd name="connsiteX23" fmla="*/ 825623 w 932155"/>
              <a:gd name="connsiteY23" fmla="*/ 798990 h 861134"/>
              <a:gd name="connsiteX24" fmla="*/ 887767 w 932155"/>
              <a:gd name="connsiteY24" fmla="*/ 816745 h 861134"/>
              <a:gd name="connsiteX25" fmla="*/ 932155 w 932155"/>
              <a:gd name="connsiteY25" fmla="*/ 861134 h 8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32155" h="861134">
                <a:moveTo>
                  <a:pt x="0" y="0"/>
                </a:moveTo>
                <a:cubicBezTo>
                  <a:pt x="14796" y="11837"/>
                  <a:pt x="27824" y="26309"/>
                  <a:pt x="44388" y="35511"/>
                </a:cubicBezTo>
                <a:cubicBezTo>
                  <a:pt x="55054" y="41436"/>
                  <a:pt x="69233" y="38463"/>
                  <a:pt x="79899" y="44388"/>
                </a:cubicBezTo>
                <a:cubicBezTo>
                  <a:pt x="136299" y="75721"/>
                  <a:pt x="111825" y="79430"/>
                  <a:pt x="159798" y="115410"/>
                </a:cubicBezTo>
                <a:cubicBezTo>
                  <a:pt x="171635" y="124288"/>
                  <a:pt x="184311" y="132145"/>
                  <a:pt x="195309" y="142043"/>
                </a:cubicBezTo>
                <a:cubicBezTo>
                  <a:pt x="213973" y="158841"/>
                  <a:pt x="234647" y="174416"/>
                  <a:pt x="248575" y="195309"/>
                </a:cubicBezTo>
                <a:cubicBezTo>
                  <a:pt x="262329" y="215940"/>
                  <a:pt x="285437" y="252269"/>
                  <a:pt x="301841" y="266330"/>
                </a:cubicBezTo>
                <a:cubicBezTo>
                  <a:pt x="308946" y="272420"/>
                  <a:pt x="319596" y="272249"/>
                  <a:pt x="328474" y="275208"/>
                </a:cubicBezTo>
                <a:cubicBezTo>
                  <a:pt x="379357" y="351534"/>
                  <a:pt x="318352" y="254964"/>
                  <a:pt x="355107" y="328474"/>
                </a:cubicBezTo>
                <a:cubicBezTo>
                  <a:pt x="359879" y="338017"/>
                  <a:pt x="367568" y="345843"/>
                  <a:pt x="372862" y="355107"/>
                </a:cubicBezTo>
                <a:cubicBezTo>
                  <a:pt x="379428" y="366597"/>
                  <a:pt x="383277" y="379606"/>
                  <a:pt x="390618" y="390617"/>
                </a:cubicBezTo>
                <a:cubicBezTo>
                  <a:pt x="395261" y="397581"/>
                  <a:pt x="403144" y="401837"/>
                  <a:pt x="408373" y="408373"/>
                </a:cubicBezTo>
                <a:cubicBezTo>
                  <a:pt x="415038" y="416705"/>
                  <a:pt x="420210" y="426128"/>
                  <a:pt x="426128" y="435006"/>
                </a:cubicBezTo>
                <a:cubicBezTo>
                  <a:pt x="429087" y="446843"/>
                  <a:pt x="430200" y="459302"/>
                  <a:pt x="435006" y="470516"/>
                </a:cubicBezTo>
                <a:cubicBezTo>
                  <a:pt x="449490" y="504313"/>
                  <a:pt x="451425" y="489448"/>
                  <a:pt x="470517" y="514905"/>
                </a:cubicBezTo>
                <a:cubicBezTo>
                  <a:pt x="483320" y="531976"/>
                  <a:pt x="499279" y="547927"/>
                  <a:pt x="506027" y="568171"/>
                </a:cubicBezTo>
                <a:cubicBezTo>
                  <a:pt x="508986" y="577049"/>
                  <a:pt x="509714" y="587018"/>
                  <a:pt x="514905" y="594804"/>
                </a:cubicBezTo>
                <a:cubicBezTo>
                  <a:pt x="521869" y="605250"/>
                  <a:pt x="533501" y="611792"/>
                  <a:pt x="541538" y="621437"/>
                </a:cubicBezTo>
                <a:cubicBezTo>
                  <a:pt x="548368" y="629634"/>
                  <a:pt x="552267" y="640040"/>
                  <a:pt x="559293" y="648070"/>
                </a:cubicBezTo>
                <a:cubicBezTo>
                  <a:pt x="573072" y="663818"/>
                  <a:pt x="603682" y="692458"/>
                  <a:pt x="603682" y="692458"/>
                </a:cubicBezTo>
                <a:cubicBezTo>
                  <a:pt x="606641" y="704295"/>
                  <a:pt x="607102" y="717056"/>
                  <a:pt x="612559" y="727969"/>
                </a:cubicBezTo>
                <a:cubicBezTo>
                  <a:pt x="616302" y="735455"/>
                  <a:pt x="625086" y="739188"/>
                  <a:pt x="630315" y="745724"/>
                </a:cubicBezTo>
                <a:cubicBezTo>
                  <a:pt x="642691" y="761193"/>
                  <a:pt x="650490" y="786480"/>
                  <a:pt x="674703" y="790112"/>
                </a:cubicBezTo>
                <a:cubicBezTo>
                  <a:pt x="724539" y="797587"/>
                  <a:pt x="775316" y="796031"/>
                  <a:pt x="825623" y="798990"/>
                </a:cubicBezTo>
                <a:cubicBezTo>
                  <a:pt x="829333" y="799917"/>
                  <a:pt x="880912" y="811848"/>
                  <a:pt x="887767" y="816745"/>
                </a:cubicBezTo>
                <a:cubicBezTo>
                  <a:pt x="887782" y="816756"/>
                  <a:pt x="921055" y="850033"/>
                  <a:pt x="932155" y="861134"/>
                </a:cubicBezTo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B4E8426-BDEA-4A2C-B23C-60D06A19CFDB}"/>
              </a:ext>
            </a:extLst>
          </p:cNvPr>
          <p:cNvSpPr/>
          <p:nvPr/>
        </p:nvSpPr>
        <p:spPr>
          <a:xfrm>
            <a:off x="4252404" y="2651069"/>
            <a:ext cx="6107837" cy="2062998"/>
          </a:xfrm>
          <a:custGeom>
            <a:avLst/>
            <a:gdLst>
              <a:gd name="connsiteX0" fmla="*/ 0 w 6107837"/>
              <a:gd name="connsiteY0" fmla="*/ 908877 h 2062998"/>
              <a:gd name="connsiteX1" fmla="*/ 239697 w 6107837"/>
              <a:gd name="connsiteY1" fmla="*/ 908877 h 2062998"/>
              <a:gd name="connsiteX2" fmla="*/ 292963 w 6107837"/>
              <a:gd name="connsiteY2" fmla="*/ 873366 h 2062998"/>
              <a:gd name="connsiteX3" fmla="*/ 346229 w 6107837"/>
              <a:gd name="connsiteY3" fmla="*/ 828978 h 2062998"/>
              <a:gd name="connsiteX4" fmla="*/ 381740 w 6107837"/>
              <a:gd name="connsiteY4" fmla="*/ 802345 h 2062998"/>
              <a:gd name="connsiteX5" fmla="*/ 399495 w 6107837"/>
              <a:gd name="connsiteY5" fmla="*/ 784589 h 2062998"/>
              <a:gd name="connsiteX6" fmla="*/ 443883 w 6107837"/>
              <a:gd name="connsiteY6" fmla="*/ 749079 h 2062998"/>
              <a:gd name="connsiteX7" fmla="*/ 479394 w 6107837"/>
              <a:gd name="connsiteY7" fmla="*/ 713568 h 2062998"/>
              <a:gd name="connsiteX8" fmla="*/ 506027 w 6107837"/>
              <a:gd name="connsiteY8" fmla="*/ 678057 h 2062998"/>
              <a:gd name="connsiteX9" fmla="*/ 559293 w 6107837"/>
              <a:gd name="connsiteY9" fmla="*/ 624791 h 2062998"/>
              <a:gd name="connsiteX10" fmla="*/ 585926 w 6107837"/>
              <a:gd name="connsiteY10" fmla="*/ 589281 h 2062998"/>
              <a:gd name="connsiteX11" fmla="*/ 621437 w 6107837"/>
              <a:gd name="connsiteY11" fmla="*/ 553770 h 2062998"/>
              <a:gd name="connsiteX12" fmla="*/ 665825 w 6107837"/>
              <a:gd name="connsiteY12" fmla="*/ 509382 h 2062998"/>
              <a:gd name="connsiteX13" fmla="*/ 701336 w 6107837"/>
              <a:gd name="connsiteY13" fmla="*/ 473871 h 2062998"/>
              <a:gd name="connsiteX14" fmla="*/ 736846 w 6107837"/>
              <a:gd name="connsiteY14" fmla="*/ 429483 h 2062998"/>
              <a:gd name="connsiteX15" fmla="*/ 807868 w 6107837"/>
              <a:gd name="connsiteY15" fmla="*/ 367339 h 2062998"/>
              <a:gd name="connsiteX16" fmla="*/ 816745 w 6107837"/>
              <a:gd name="connsiteY16" fmla="*/ 340706 h 2062998"/>
              <a:gd name="connsiteX17" fmla="*/ 834501 w 6107837"/>
              <a:gd name="connsiteY17" fmla="*/ 314073 h 2062998"/>
              <a:gd name="connsiteX18" fmla="*/ 861134 w 6107837"/>
              <a:gd name="connsiteY18" fmla="*/ 243051 h 2062998"/>
              <a:gd name="connsiteX19" fmla="*/ 870011 w 6107837"/>
              <a:gd name="connsiteY19" fmla="*/ 189785 h 2062998"/>
              <a:gd name="connsiteX20" fmla="*/ 994299 w 6107837"/>
              <a:gd name="connsiteY20" fmla="*/ 56620 h 2062998"/>
              <a:gd name="connsiteX21" fmla="*/ 1988598 w 6107837"/>
              <a:gd name="connsiteY21" fmla="*/ 47743 h 2062998"/>
              <a:gd name="connsiteX22" fmla="*/ 2272683 w 6107837"/>
              <a:gd name="connsiteY22" fmla="*/ 74376 h 2062998"/>
              <a:gd name="connsiteX23" fmla="*/ 2423604 w 6107837"/>
              <a:gd name="connsiteY23" fmla="*/ 101009 h 2062998"/>
              <a:gd name="connsiteX24" fmla="*/ 2556769 w 6107837"/>
              <a:gd name="connsiteY24" fmla="*/ 118764 h 2062998"/>
              <a:gd name="connsiteX25" fmla="*/ 2654423 w 6107837"/>
              <a:gd name="connsiteY25" fmla="*/ 136519 h 2062998"/>
              <a:gd name="connsiteX26" fmla="*/ 2734322 w 6107837"/>
              <a:gd name="connsiteY26" fmla="*/ 145397 h 2062998"/>
              <a:gd name="connsiteX27" fmla="*/ 2787588 w 6107837"/>
              <a:gd name="connsiteY27" fmla="*/ 154275 h 2062998"/>
              <a:gd name="connsiteX28" fmla="*/ 2831976 w 6107837"/>
              <a:gd name="connsiteY28" fmla="*/ 163152 h 2062998"/>
              <a:gd name="connsiteX29" fmla="*/ 2911875 w 6107837"/>
              <a:gd name="connsiteY29" fmla="*/ 172030 h 2062998"/>
              <a:gd name="connsiteX30" fmla="*/ 2947386 w 6107837"/>
              <a:gd name="connsiteY30" fmla="*/ 180908 h 2062998"/>
              <a:gd name="connsiteX31" fmla="*/ 3417903 w 6107837"/>
              <a:gd name="connsiteY31" fmla="*/ 198663 h 2062998"/>
              <a:gd name="connsiteX32" fmla="*/ 3577701 w 6107837"/>
              <a:gd name="connsiteY32" fmla="*/ 216418 h 2062998"/>
              <a:gd name="connsiteX33" fmla="*/ 3622089 w 6107837"/>
              <a:gd name="connsiteY33" fmla="*/ 225296 h 2062998"/>
              <a:gd name="connsiteX34" fmla="*/ 3657600 w 6107837"/>
              <a:gd name="connsiteY34" fmla="*/ 234174 h 2062998"/>
              <a:gd name="connsiteX35" fmla="*/ 3826275 w 6107837"/>
              <a:gd name="connsiteY35" fmla="*/ 251929 h 2062998"/>
              <a:gd name="connsiteX36" fmla="*/ 3915052 w 6107837"/>
              <a:gd name="connsiteY36" fmla="*/ 269684 h 2062998"/>
              <a:gd name="connsiteX37" fmla="*/ 3994951 w 6107837"/>
              <a:gd name="connsiteY37" fmla="*/ 287440 h 2062998"/>
              <a:gd name="connsiteX38" fmla="*/ 4083728 w 6107837"/>
              <a:gd name="connsiteY38" fmla="*/ 296317 h 2062998"/>
              <a:gd name="connsiteX39" fmla="*/ 4341180 w 6107837"/>
              <a:gd name="connsiteY39" fmla="*/ 322950 h 2062998"/>
              <a:gd name="connsiteX40" fmla="*/ 4412202 w 6107837"/>
              <a:gd name="connsiteY40" fmla="*/ 340706 h 2062998"/>
              <a:gd name="connsiteX41" fmla="*/ 4607510 w 6107837"/>
              <a:gd name="connsiteY41" fmla="*/ 367339 h 2062998"/>
              <a:gd name="connsiteX42" fmla="*/ 4873840 w 6107837"/>
              <a:gd name="connsiteY42" fmla="*/ 420605 h 2062998"/>
              <a:gd name="connsiteX43" fmla="*/ 4971495 w 6107837"/>
              <a:gd name="connsiteY43" fmla="*/ 447238 h 2062998"/>
              <a:gd name="connsiteX44" fmla="*/ 5104660 w 6107837"/>
              <a:gd name="connsiteY44" fmla="*/ 473871 h 2062998"/>
              <a:gd name="connsiteX45" fmla="*/ 5211192 w 6107837"/>
              <a:gd name="connsiteY45" fmla="*/ 509382 h 2062998"/>
              <a:gd name="connsiteX46" fmla="*/ 5273336 w 6107837"/>
              <a:gd name="connsiteY46" fmla="*/ 536015 h 2062998"/>
              <a:gd name="connsiteX47" fmla="*/ 5370990 w 6107837"/>
              <a:gd name="connsiteY47" fmla="*/ 553770 h 2062998"/>
              <a:gd name="connsiteX48" fmla="*/ 5468644 w 6107837"/>
              <a:gd name="connsiteY48" fmla="*/ 589281 h 2062998"/>
              <a:gd name="connsiteX49" fmla="*/ 5539666 w 6107837"/>
              <a:gd name="connsiteY49" fmla="*/ 607036 h 2062998"/>
              <a:gd name="connsiteX50" fmla="*/ 5584054 w 6107837"/>
              <a:gd name="connsiteY50" fmla="*/ 624791 h 2062998"/>
              <a:gd name="connsiteX51" fmla="*/ 5646198 w 6107837"/>
              <a:gd name="connsiteY51" fmla="*/ 642547 h 2062998"/>
              <a:gd name="connsiteX52" fmla="*/ 5672831 w 6107837"/>
              <a:gd name="connsiteY52" fmla="*/ 651424 h 2062998"/>
              <a:gd name="connsiteX53" fmla="*/ 5708341 w 6107837"/>
              <a:gd name="connsiteY53" fmla="*/ 669180 h 2062998"/>
              <a:gd name="connsiteX54" fmla="*/ 5761607 w 6107837"/>
              <a:gd name="connsiteY54" fmla="*/ 722446 h 2062998"/>
              <a:gd name="connsiteX55" fmla="*/ 5797118 w 6107837"/>
              <a:gd name="connsiteY55" fmla="*/ 749079 h 2062998"/>
              <a:gd name="connsiteX56" fmla="*/ 5823751 w 6107837"/>
              <a:gd name="connsiteY56" fmla="*/ 784589 h 2062998"/>
              <a:gd name="connsiteX57" fmla="*/ 5877017 w 6107837"/>
              <a:gd name="connsiteY57" fmla="*/ 837855 h 2062998"/>
              <a:gd name="connsiteX58" fmla="*/ 5894773 w 6107837"/>
              <a:gd name="connsiteY58" fmla="*/ 864488 h 2062998"/>
              <a:gd name="connsiteX59" fmla="*/ 5921406 w 6107837"/>
              <a:gd name="connsiteY59" fmla="*/ 891121 h 2062998"/>
              <a:gd name="connsiteX60" fmla="*/ 5983549 w 6107837"/>
              <a:gd name="connsiteY60" fmla="*/ 997653 h 2062998"/>
              <a:gd name="connsiteX61" fmla="*/ 6019060 w 6107837"/>
              <a:gd name="connsiteY61" fmla="*/ 1050919 h 2062998"/>
              <a:gd name="connsiteX62" fmla="*/ 6036815 w 6107837"/>
              <a:gd name="connsiteY62" fmla="*/ 1077552 h 2062998"/>
              <a:gd name="connsiteX63" fmla="*/ 6072326 w 6107837"/>
              <a:gd name="connsiteY63" fmla="*/ 1175207 h 2062998"/>
              <a:gd name="connsiteX64" fmla="*/ 6098959 w 6107837"/>
              <a:gd name="connsiteY64" fmla="*/ 1255106 h 2062998"/>
              <a:gd name="connsiteX65" fmla="*/ 6107837 w 6107837"/>
              <a:gd name="connsiteY65" fmla="*/ 1326127 h 2062998"/>
              <a:gd name="connsiteX66" fmla="*/ 6098959 w 6107837"/>
              <a:gd name="connsiteY66" fmla="*/ 1663479 h 2062998"/>
              <a:gd name="connsiteX67" fmla="*/ 6081204 w 6107837"/>
              <a:gd name="connsiteY67" fmla="*/ 1698989 h 2062998"/>
              <a:gd name="connsiteX68" fmla="*/ 6036815 w 6107837"/>
              <a:gd name="connsiteY68" fmla="*/ 1761133 h 2062998"/>
              <a:gd name="connsiteX69" fmla="*/ 6019060 w 6107837"/>
              <a:gd name="connsiteY69" fmla="*/ 1787766 h 2062998"/>
              <a:gd name="connsiteX70" fmla="*/ 5948039 w 6107837"/>
              <a:gd name="connsiteY70" fmla="*/ 1832154 h 2062998"/>
              <a:gd name="connsiteX71" fmla="*/ 5921406 w 6107837"/>
              <a:gd name="connsiteY71" fmla="*/ 1849910 h 2062998"/>
              <a:gd name="connsiteX72" fmla="*/ 5877017 w 6107837"/>
              <a:gd name="connsiteY72" fmla="*/ 1894298 h 2062998"/>
              <a:gd name="connsiteX73" fmla="*/ 5850384 w 6107837"/>
              <a:gd name="connsiteY73" fmla="*/ 1920931 h 2062998"/>
              <a:gd name="connsiteX74" fmla="*/ 5823751 w 6107837"/>
              <a:gd name="connsiteY74" fmla="*/ 1956442 h 2062998"/>
              <a:gd name="connsiteX75" fmla="*/ 5788240 w 6107837"/>
              <a:gd name="connsiteY75" fmla="*/ 1974197 h 2062998"/>
              <a:gd name="connsiteX76" fmla="*/ 5734974 w 6107837"/>
              <a:gd name="connsiteY76" fmla="*/ 2000830 h 2062998"/>
              <a:gd name="connsiteX77" fmla="*/ 5708341 w 6107837"/>
              <a:gd name="connsiteY77" fmla="*/ 2027463 h 2062998"/>
              <a:gd name="connsiteX78" fmla="*/ 5530788 w 6107837"/>
              <a:gd name="connsiteY78" fmla="*/ 2054096 h 2062998"/>
              <a:gd name="connsiteX79" fmla="*/ 5495277 w 6107837"/>
              <a:gd name="connsiteY79" fmla="*/ 2062974 h 206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6107837" h="2062998">
                <a:moveTo>
                  <a:pt x="0" y="908877"/>
                </a:moveTo>
                <a:cubicBezTo>
                  <a:pt x="91164" y="927109"/>
                  <a:pt x="103295" y="933234"/>
                  <a:pt x="239697" y="908877"/>
                </a:cubicBezTo>
                <a:cubicBezTo>
                  <a:pt x="260704" y="905126"/>
                  <a:pt x="275208" y="885203"/>
                  <a:pt x="292963" y="873366"/>
                </a:cubicBezTo>
                <a:cubicBezTo>
                  <a:pt x="351830" y="834121"/>
                  <a:pt x="286414" y="880248"/>
                  <a:pt x="346229" y="828978"/>
                </a:cubicBezTo>
                <a:cubicBezTo>
                  <a:pt x="357463" y="819349"/>
                  <a:pt x="370373" y="811817"/>
                  <a:pt x="381740" y="802345"/>
                </a:cubicBezTo>
                <a:cubicBezTo>
                  <a:pt x="388170" y="796987"/>
                  <a:pt x="393140" y="790036"/>
                  <a:pt x="399495" y="784589"/>
                </a:cubicBezTo>
                <a:cubicBezTo>
                  <a:pt x="413881" y="772258"/>
                  <a:pt x="429087" y="760916"/>
                  <a:pt x="443883" y="749079"/>
                </a:cubicBezTo>
                <a:cubicBezTo>
                  <a:pt x="463916" y="688984"/>
                  <a:pt x="435688" y="749990"/>
                  <a:pt x="479394" y="713568"/>
                </a:cubicBezTo>
                <a:cubicBezTo>
                  <a:pt x="490761" y="704096"/>
                  <a:pt x="496129" y="689055"/>
                  <a:pt x="506027" y="678057"/>
                </a:cubicBezTo>
                <a:cubicBezTo>
                  <a:pt x="522825" y="659393"/>
                  <a:pt x="544227" y="644879"/>
                  <a:pt x="559293" y="624791"/>
                </a:cubicBezTo>
                <a:cubicBezTo>
                  <a:pt x="568171" y="612954"/>
                  <a:pt x="576183" y="600416"/>
                  <a:pt x="585926" y="589281"/>
                </a:cubicBezTo>
                <a:cubicBezTo>
                  <a:pt x="596949" y="576683"/>
                  <a:pt x="612151" y="567699"/>
                  <a:pt x="621437" y="553770"/>
                </a:cubicBezTo>
                <a:cubicBezTo>
                  <a:pt x="655632" y="502477"/>
                  <a:pt x="619793" y="548838"/>
                  <a:pt x="665825" y="509382"/>
                </a:cubicBezTo>
                <a:cubicBezTo>
                  <a:pt x="678535" y="498488"/>
                  <a:pt x="701336" y="473871"/>
                  <a:pt x="701336" y="473871"/>
                </a:cubicBezTo>
                <a:cubicBezTo>
                  <a:pt x="716546" y="428237"/>
                  <a:pt x="699053" y="462552"/>
                  <a:pt x="736846" y="429483"/>
                </a:cubicBezTo>
                <a:cubicBezTo>
                  <a:pt x="819939" y="356777"/>
                  <a:pt x="747936" y="407293"/>
                  <a:pt x="807868" y="367339"/>
                </a:cubicBezTo>
                <a:cubicBezTo>
                  <a:pt x="810827" y="358461"/>
                  <a:pt x="812560" y="349076"/>
                  <a:pt x="816745" y="340706"/>
                </a:cubicBezTo>
                <a:cubicBezTo>
                  <a:pt x="821517" y="331163"/>
                  <a:pt x="830755" y="324063"/>
                  <a:pt x="834501" y="314073"/>
                </a:cubicBezTo>
                <a:cubicBezTo>
                  <a:pt x="867411" y="226311"/>
                  <a:pt x="819493" y="305510"/>
                  <a:pt x="861134" y="243051"/>
                </a:cubicBezTo>
                <a:cubicBezTo>
                  <a:pt x="864093" y="225296"/>
                  <a:pt x="867341" y="207586"/>
                  <a:pt x="870011" y="189785"/>
                </a:cubicBezTo>
                <a:cubicBezTo>
                  <a:pt x="893960" y="30126"/>
                  <a:pt x="845080" y="69055"/>
                  <a:pt x="994299" y="56620"/>
                </a:cubicBezTo>
                <a:cubicBezTo>
                  <a:pt x="1345160" y="-60331"/>
                  <a:pt x="1028850" y="38688"/>
                  <a:pt x="1988598" y="47743"/>
                </a:cubicBezTo>
                <a:cubicBezTo>
                  <a:pt x="2141279" y="78279"/>
                  <a:pt x="2047227" y="64128"/>
                  <a:pt x="2272683" y="74376"/>
                </a:cubicBezTo>
                <a:cubicBezTo>
                  <a:pt x="2417746" y="95098"/>
                  <a:pt x="2237808" y="68221"/>
                  <a:pt x="2423604" y="101009"/>
                </a:cubicBezTo>
                <a:cubicBezTo>
                  <a:pt x="2496668" y="113903"/>
                  <a:pt x="2479462" y="106558"/>
                  <a:pt x="2556769" y="118764"/>
                </a:cubicBezTo>
                <a:cubicBezTo>
                  <a:pt x="2589449" y="123924"/>
                  <a:pt x="2621704" y="131611"/>
                  <a:pt x="2654423" y="136519"/>
                </a:cubicBezTo>
                <a:cubicBezTo>
                  <a:pt x="2680923" y="140494"/>
                  <a:pt x="2707760" y="141855"/>
                  <a:pt x="2734322" y="145397"/>
                </a:cubicBezTo>
                <a:cubicBezTo>
                  <a:pt x="2752164" y="147776"/>
                  <a:pt x="2769878" y="151055"/>
                  <a:pt x="2787588" y="154275"/>
                </a:cubicBezTo>
                <a:cubicBezTo>
                  <a:pt x="2802434" y="156974"/>
                  <a:pt x="2817039" y="161018"/>
                  <a:pt x="2831976" y="163152"/>
                </a:cubicBezTo>
                <a:cubicBezTo>
                  <a:pt x="2858504" y="166942"/>
                  <a:pt x="2885242" y="169071"/>
                  <a:pt x="2911875" y="172030"/>
                </a:cubicBezTo>
                <a:cubicBezTo>
                  <a:pt x="2923712" y="174989"/>
                  <a:pt x="2935422" y="178515"/>
                  <a:pt x="2947386" y="180908"/>
                </a:cubicBezTo>
                <a:cubicBezTo>
                  <a:pt x="3102337" y="211898"/>
                  <a:pt x="3257306" y="195246"/>
                  <a:pt x="3417903" y="198663"/>
                </a:cubicBezTo>
                <a:cubicBezTo>
                  <a:pt x="3519747" y="219033"/>
                  <a:pt x="3397072" y="196348"/>
                  <a:pt x="3577701" y="216418"/>
                </a:cubicBezTo>
                <a:cubicBezTo>
                  <a:pt x="3592698" y="218084"/>
                  <a:pt x="3607359" y="222023"/>
                  <a:pt x="3622089" y="225296"/>
                </a:cubicBezTo>
                <a:cubicBezTo>
                  <a:pt x="3634000" y="227943"/>
                  <a:pt x="3645493" y="232661"/>
                  <a:pt x="3657600" y="234174"/>
                </a:cubicBezTo>
                <a:cubicBezTo>
                  <a:pt x="3779793" y="249448"/>
                  <a:pt x="3731905" y="235275"/>
                  <a:pt x="3826275" y="251929"/>
                </a:cubicBezTo>
                <a:cubicBezTo>
                  <a:pt x="3855994" y="257174"/>
                  <a:pt x="3885521" y="263467"/>
                  <a:pt x="3915052" y="269684"/>
                </a:cubicBezTo>
                <a:cubicBezTo>
                  <a:pt x="3941750" y="275305"/>
                  <a:pt x="3968002" y="283185"/>
                  <a:pt x="3994951" y="287440"/>
                </a:cubicBezTo>
                <a:cubicBezTo>
                  <a:pt x="4024327" y="292078"/>
                  <a:pt x="4054184" y="292908"/>
                  <a:pt x="4083728" y="296317"/>
                </a:cubicBezTo>
                <a:cubicBezTo>
                  <a:pt x="4309155" y="322328"/>
                  <a:pt x="4141729" y="307609"/>
                  <a:pt x="4341180" y="322950"/>
                </a:cubicBezTo>
                <a:cubicBezTo>
                  <a:pt x="4364854" y="328869"/>
                  <a:pt x="4388171" y="336465"/>
                  <a:pt x="4412202" y="340706"/>
                </a:cubicBezTo>
                <a:cubicBezTo>
                  <a:pt x="4668613" y="385957"/>
                  <a:pt x="4265422" y="298922"/>
                  <a:pt x="4607510" y="367339"/>
                </a:cubicBezTo>
                <a:cubicBezTo>
                  <a:pt x="4905572" y="426951"/>
                  <a:pt x="4708166" y="399895"/>
                  <a:pt x="4873840" y="420605"/>
                </a:cubicBezTo>
                <a:cubicBezTo>
                  <a:pt x="4906392" y="429483"/>
                  <a:pt x="4938478" y="440287"/>
                  <a:pt x="4971495" y="447238"/>
                </a:cubicBezTo>
                <a:cubicBezTo>
                  <a:pt x="5112038" y="476826"/>
                  <a:pt x="4976102" y="433274"/>
                  <a:pt x="5104660" y="473871"/>
                </a:cubicBezTo>
                <a:cubicBezTo>
                  <a:pt x="5140354" y="485143"/>
                  <a:pt x="5176787" y="494637"/>
                  <a:pt x="5211192" y="509382"/>
                </a:cubicBezTo>
                <a:cubicBezTo>
                  <a:pt x="5231907" y="518260"/>
                  <a:pt x="5251956" y="528888"/>
                  <a:pt x="5273336" y="536015"/>
                </a:cubicBezTo>
                <a:cubicBezTo>
                  <a:pt x="5285737" y="540149"/>
                  <a:pt x="5362055" y="552281"/>
                  <a:pt x="5370990" y="553770"/>
                </a:cubicBezTo>
                <a:cubicBezTo>
                  <a:pt x="5408487" y="568769"/>
                  <a:pt x="5428762" y="577886"/>
                  <a:pt x="5468644" y="589281"/>
                </a:cubicBezTo>
                <a:cubicBezTo>
                  <a:pt x="5492108" y="595985"/>
                  <a:pt x="5516343" y="599860"/>
                  <a:pt x="5539666" y="607036"/>
                </a:cubicBezTo>
                <a:cubicBezTo>
                  <a:pt x="5554897" y="611722"/>
                  <a:pt x="5568936" y="619752"/>
                  <a:pt x="5584054" y="624791"/>
                </a:cubicBezTo>
                <a:cubicBezTo>
                  <a:pt x="5604492" y="631604"/>
                  <a:pt x="5625563" y="636357"/>
                  <a:pt x="5646198" y="642547"/>
                </a:cubicBezTo>
                <a:cubicBezTo>
                  <a:pt x="5655161" y="645236"/>
                  <a:pt x="5664230" y="647738"/>
                  <a:pt x="5672831" y="651424"/>
                </a:cubicBezTo>
                <a:cubicBezTo>
                  <a:pt x="5684995" y="656637"/>
                  <a:pt x="5698007" y="660913"/>
                  <a:pt x="5708341" y="669180"/>
                </a:cubicBezTo>
                <a:cubicBezTo>
                  <a:pt x="5727948" y="684866"/>
                  <a:pt x="5741519" y="707380"/>
                  <a:pt x="5761607" y="722446"/>
                </a:cubicBezTo>
                <a:cubicBezTo>
                  <a:pt x="5773444" y="731324"/>
                  <a:pt x="5786655" y="738617"/>
                  <a:pt x="5797118" y="749079"/>
                </a:cubicBezTo>
                <a:cubicBezTo>
                  <a:pt x="5807580" y="759541"/>
                  <a:pt x="5813853" y="773591"/>
                  <a:pt x="5823751" y="784589"/>
                </a:cubicBezTo>
                <a:cubicBezTo>
                  <a:pt x="5840549" y="803253"/>
                  <a:pt x="5863088" y="816963"/>
                  <a:pt x="5877017" y="837855"/>
                </a:cubicBezTo>
                <a:cubicBezTo>
                  <a:pt x="5882936" y="846733"/>
                  <a:pt x="5887942" y="856291"/>
                  <a:pt x="5894773" y="864488"/>
                </a:cubicBezTo>
                <a:cubicBezTo>
                  <a:pt x="5902811" y="874133"/>
                  <a:pt x="5914442" y="880675"/>
                  <a:pt x="5921406" y="891121"/>
                </a:cubicBezTo>
                <a:cubicBezTo>
                  <a:pt x="5944210" y="925327"/>
                  <a:pt x="5960745" y="963447"/>
                  <a:pt x="5983549" y="997653"/>
                </a:cubicBezTo>
                <a:lnTo>
                  <a:pt x="6019060" y="1050919"/>
                </a:lnTo>
                <a:cubicBezTo>
                  <a:pt x="6024978" y="1059797"/>
                  <a:pt x="6032852" y="1067646"/>
                  <a:pt x="6036815" y="1077552"/>
                </a:cubicBezTo>
                <a:cubicBezTo>
                  <a:pt x="6048585" y="1106976"/>
                  <a:pt x="6064725" y="1144806"/>
                  <a:pt x="6072326" y="1175207"/>
                </a:cubicBezTo>
                <a:cubicBezTo>
                  <a:pt x="6085069" y="1226177"/>
                  <a:pt x="6076673" y="1199389"/>
                  <a:pt x="6098959" y="1255106"/>
                </a:cubicBezTo>
                <a:cubicBezTo>
                  <a:pt x="6101918" y="1278780"/>
                  <a:pt x="6107837" y="1302269"/>
                  <a:pt x="6107837" y="1326127"/>
                </a:cubicBezTo>
                <a:cubicBezTo>
                  <a:pt x="6107837" y="1438617"/>
                  <a:pt x="6106974" y="1551275"/>
                  <a:pt x="6098959" y="1663479"/>
                </a:cubicBezTo>
                <a:cubicBezTo>
                  <a:pt x="6098016" y="1676679"/>
                  <a:pt x="6086417" y="1686825"/>
                  <a:pt x="6081204" y="1698989"/>
                </a:cubicBezTo>
                <a:cubicBezTo>
                  <a:pt x="6041564" y="1791482"/>
                  <a:pt x="6124503" y="1629599"/>
                  <a:pt x="6036815" y="1761133"/>
                </a:cubicBezTo>
                <a:cubicBezTo>
                  <a:pt x="6030897" y="1770011"/>
                  <a:pt x="6027392" y="1781101"/>
                  <a:pt x="6019060" y="1787766"/>
                </a:cubicBezTo>
                <a:cubicBezTo>
                  <a:pt x="5997260" y="1805206"/>
                  <a:pt x="5971267" y="1816668"/>
                  <a:pt x="5948039" y="1832154"/>
                </a:cubicBezTo>
                <a:cubicBezTo>
                  <a:pt x="5939161" y="1838073"/>
                  <a:pt x="5929436" y="1842884"/>
                  <a:pt x="5921406" y="1849910"/>
                </a:cubicBezTo>
                <a:cubicBezTo>
                  <a:pt x="5905658" y="1863689"/>
                  <a:pt x="5891813" y="1879502"/>
                  <a:pt x="5877017" y="1894298"/>
                </a:cubicBezTo>
                <a:cubicBezTo>
                  <a:pt x="5868139" y="1903176"/>
                  <a:pt x="5857917" y="1910887"/>
                  <a:pt x="5850384" y="1920931"/>
                </a:cubicBezTo>
                <a:cubicBezTo>
                  <a:pt x="5841506" y="1932768"/>
                  <a:pt x="5834985" y="1946813"/>
                  <a:pt x="5823751" y="1956442"/>
                </a:cubicBezTo>
                <a:cubicBezTo>
                  <a:pt x="5813703" y="1965055"/>
                  <a:pt x="5799730" y="1967631"/>
                  <a:pt x="5788240" y="1974197"/>
                </a:cubicBezTo>
                <a:cubicBezTo>
                  <a:pt x="5740051" y="2001733"/>
                  <a:pt x="5783806" y="1984552"/>
                  <a:pt x="5734974" y="2000830"/>
                </a:cubicBezTo>
                <a:cubicBezTo>
                  <a:pt x="5726096" y="2009708"/>
                  <a:pt x="5717986" y="2019426"/>
                  <a:pt x="5708341" y="2027463"/>
                </a:cubicBezTo>
                <a:cubicBezTo>
                  <a:pt x="5654533" y="2072303"/>
                  <a:pt x="5622670" y="2048691"/>
                  <a:pt x="5530788" y="2054096"/>
                </a:cubicBezTo>
                <a:cubicBezTo>
                  <a:pt x="5501348" y="2063910"/>
                  <a:pt x="5513513" y="2062974"/>
                  <a:pt x="5495277" y="2062974"/>
                </a:cubicBezTo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AB0C3C-8026-4404-B296-32D93715C759}"/>
              </a:ext>
            </a:extLst>
          </p:cNvPr>
          <p:cNvSpPr txBox="1"/>
          <p:nvPr/>
        </p:nvSpPr>
        <p:spPr>
          <a:xfrm>
            <a:off x="8737677" y="4251013"/>
            <a:ext cx="997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Infrared</a:t>
            </a:r>
          </a:p>
          <a:p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024B89D-BA3C-46C4-A54A-BFCDC073D596}"/>
              </a:ext>
            </a:extLst>
          </p:cNvPr>
          <p:cNvSpPr/>
          <p:nvPr/>
        </p:nvSpPr>
        <p:spPr>
          <a:xfrm rot="3187127">
            <a:off x="1895828" y="2953479"/>
            <a:ext cx="820859" cy="449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D8C9B7-E973-4580-8035-744F9152419A}"/>
              </a:ext>
            </a:extLst>
          </p:cNvPr>
          <p:cNvSpPr txBox="1"/>
          <p:nvPr/>
        </p:nvSpPr>
        <p:spPr>
          <a:xfrm>
            <a:off x="1319925" y="1927095"/>
            <a:ext cx="234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TTL signal from Behavior Tracking System</a:t>
            </a:r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E6A8358-BD8D-4A09-AAC1-4329A1ADE747}"/>
              </a:ext>
            </a:extLst>
          </p:cNvPr>
          <p:cNvSpPr/>
          <p:nvPr/>
        </p:nvSpPr>
        <p:spPr>
          <a:xfrm rot="10800000">
            <a:off x="2086251" y="5064587"/>
            <a:ext cx="440452" cy="449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83756F-78D1-45A7-B750-FD7AB95DCA0B}"/>
              </a:ext>
            </a:extLst>
          </p:cNvPr>
          <p:cNvSpPr txBox="1"/>
          <p:nvPr/>
        </p:nvSpPr>
        <p:spPr>
          <a:xfrm>
            <a:off x="1540877" y="509831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7AD6BA-1090-421C-92BD-62742C7BBD06}"/>
              </a:ext>
            </a:extLst>
          </p:cNvPr>
          <p:cNvSpPr txBox="1"/>
          <p:nvPr/>
        </p:nvSpPr>
        <p:spPr>
          <a:xfrm>
            <a:off x="5772034" y="3709201"/>
            <a:ext cx="158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Fish-Eye Lens</a:t>
            </a:r>
          </a:p>
          <a:p>
            <a:r>
              <a:rPr lang="en-US" altLang="ko-KR" dirty="0"/>
              <a:t>Webcam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62AC3-27CD-4C8F-91F2-18D283ED26FC}"/>
              </a:ext>
            </a:extLst>
          </p:cNvPr>
          <p:cNvSpPr/>
          <p:nvPr/>
        </p:nvSpPr>
        <p:spPr>
          <a:xfrm>
            <a:off x="7208668" y="168676"/>
            <a:ext cx="594804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D71A0F6-14CE-4284-B19E-5D8110D23C1A}"/>
              </a:ext>
            </a:extLst>
          </p:cNvPr>
          <p:cNvSpPr/>
          <p:nvPr/>
        </p:nvSpPr>
        <p:spPr>
          <a:xfrm>
            <a:off x="7324078" y="627346"/>
            <a:ext cx="381740" cy="5102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7FABBB-F747-487D-A2B4-5E441A258955}"/>
              </a:ext>
            </a:extLst>
          </p:cNvPr>
          <p:cNvSpPr txBox="1"/>
          <p:nvPr/>
        </p:nvSpPr>
        <p:spPr>
          <a:xfrm>
            <a:off x="8055075" y="130896"/>
            <a:ext cx="2843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Ceiling Cam</a:t>
            </a:r>
          </a:p>
          <a:p>
            <a:r>
              <a:rPr lang="en-US" altLang="ko-KR" dirty="0"/>
              <a:t>Connected to</a:t>
            </a:r>
          </a:p>
          <a:p>
            <a:r>
              <a:rPr lang="en-US" altLang="ko-KR" dirty="0"/>
              <a:t>Behavior Tracking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93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A4E26BC-1F14-479E-9C76-1FA5AA761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5" y="887767"/>
            <a:ext cx="4175834" cy="423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1E94747-5E66-4BFE-872E-CA64D8316786}"/>
              </a:ext>
            </a:extLst>
          </p:cNvPr>
          <p:cNvSpPr txBox="1"/>
          <p:nvPr/>
        </p:nvSpPr>
        <p:spPr>
          <a:xfrm>
            <a:off x="5305795" y="887767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https://www.amazon.com/SVPRO-Illumination-Camera-Module-Fisheye/dp/B07C1N624T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br>
              <a:rPr lang="en-US" altLang="ko-KR" dirty="0"/>
            </a:br>
            <a:r>
              <a:rPr lang="en-US" altLang="ko-KR" b="0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SVPRO Fisheye Lens 180 Degree USB Camera Module HD 1080P, Sony IMX322 USB Camera Board with Microphone, 0.01Lux Low Light Web Security Cam H.264 Video Output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335871-237B-49F3-8212-9DB12A5D9B62}"/>
              </a:ext>
            </a:extLst>
          </p:cNvPr>
          <p:cNvSpPr txBox="1"/>
          <p:nvPr/>
        </p:nvSpPr>
        <p:spPr>
          <a:xfrm>
            <a:off x="370925" y="164455"/>
            <a:ext cx="387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Fisheye lens webcam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37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142</Words>
  <Application>Microsoft Office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verdana</vt:lpstr>
      <vt:lpstr>Office 테마</vt:lpstr>
      <vt:lpstr>Round Social Arena (RSA)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Social Maze (RSA)</dc:title>
  <dc:creator>Kim, Sunwhi</dc:creator>
  <cp:lastModifiedBy>Kim, Sunwhi</cp:lastModifiedBy>
  <cp:revision>5</cp:revision>
  <dcterms:created xsi:type="dcterms:W3CDTF">2021-01-06T20:11:18Z</dcterms:created>
  <dcterms:modified xsi:type="dcterms:W3CDTF">2021-01-06T21:10:13Z</dcterms:modified>
</cp:coreProperties>
</file>