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70" y="5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8784-256E-4878-99E0-F3129880C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D989A-1BEC-49F1-B571-F874E1A89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73A6-5B56-4142-990F-0B8BF67E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F731-E2E0-44A0-8D9E-75971A9F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380A-CF2F-4A1D-9441-FF82DDF9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DB0-FBBB-4050-A24D-C7A2ABC0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0D550-43A0-4DD7-BBE7-31CCF2AA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6C20-6984-464E-BDB0-9717B452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6372-809B-494F-9907-3C456524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68B0-2714-4D2F-ABF7-6BD5E57B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5D6E0-015A-4D74-822E-6F0EF611C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2FB1-1798-4723-BDAB-674E6996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1D84-12E9-4D34-894E-18F993E4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01D8-5468-4220-91C5-BFCE14D9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7B46-E5D3-4E91-894E-5A1DF301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AE2F-D04B-4D4A-BB12-CEAA2972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34D1-7DEE-4C96-8DA3-50C70602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4F4B-DE59-45A1-A61C-32DD8F0E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079E-EEE4-49A3-B5EC-23E3C59B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881A-34D0-4EED-89F8-37D581E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7DD1-A2B4-4C9D-84C1-ADE51D52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AC68-F9E6-4A73-B720-45981E5D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FF69-9D4E-4A44-B6A0-A81A090C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D2A8-E306-4F88-B8A4-E5693358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644E-8220-4250-B3A6-01F0B4C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C9BB-4CFE-4790-A61C-CA429071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6B75-8769-499E-ABA8-192B4A72F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34D76-0AD8-44D9-A39F-6E324C5E9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7B1D-509A-4510-8730-E794068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0DAC9-79D5-4D7A-8D5A-9118AF6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3BA1-13C1-4AD1-88F2-98559DE3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DAE4-91A5-4EAA-9093-1F3B8838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E7B3-79B1-4EE6-9A6F-6702B5A4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52F3-4845-4C1F-AEDC-15F3A34F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394FF-4756-471C-88B8-C9F683335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0D074-6CD2-4CCB-98AB-43A3F7B62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4EDBB-1505-4234-BD44-1CF87C78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DB035-1E8E-4D29-A309-A6EB5A9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CB881-9447-4CAD-B20E-B8EFFB2B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E717-483C-42FA-9C39-D8EAA30D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BC175-C7C3-46CE-A50F-863FC38C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A3F7-375F-497C-96EB-B88A4F4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A8E0-9AB8-4EDC-A980-8BAC7866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6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99039-EB6D-4BF3-8994-D8D86DAB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922A1-206B-4C22-828D-CF67BD6B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310A-D82C-4A9A-A610-FF08186E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727-3E15-4B73-BA5B-034D29D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9C55-3688-44BD-86E1-729BA4ED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25411-B1E2-491D-9971-BB1855197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F4E69-3B5C-4B4F-ABC7-64314704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35801-BF08-4B52-98F7-99BBEDB9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5B5-7CCE-48CA-A42B-08BA1D0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9138-C1F7-4A3C-98F7-A8B8E30C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71B72-7615-4208-8F6B-E79DC1EB8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24C9-9C6A-4878-944A-20447675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4DA0-E17B-4FC7-9820-FDC35508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52F54-D005-4639-8AEC-9D05B385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CA02F-AB4A-4F58-9E2B-5E0449A7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6D138-E38B-4681-8E77-A96E1DE4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450E-8D6F-4BFF-9A47-C8620F2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5A46-6B9C-4CED-A5B4-CAA0B86D4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F925-99BD-4AD1-A639-9652BFEDB5F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1E98-1E2A-4B98-8D6E-E2E026DC3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C689-608F-4927-A449-69E00FB27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FE8B-C31B-44CE-8A34-C56E772B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7B7D-C792-441F-A0FE-D6881281E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MOLSSI Workshop 2018:</a:t>
            </a:r>
            <a:br>
              <a:rPr lang="en-US" dirty="0"/>
            </a:br>
            <a:r>
              <a:rPr lang="en-US" sz="4000" dirty="0"/>
              <a:t>Anaconda </a:t>
            </a:r>
            <a:r>
              <a:rPr lang="en-US" sz="4000" dirty="0" err="1"/>
              <a:t>Junyper</a:t>
            </a:r>
            <a:r>
              <a:rPr lang="en-US" sz="4000" dirty="0"/>
              <a:t> Notebooks</a:t>
            </a:r>
            <a:br>
              <a:rPr lang="en-US" sz="4000" dirty="0"/>
            </a:br>
            <a:r>
              <a:rPr lang="en-US" sz="4000" dirty="0" err="1"/>
              <a:t>OpenMM</a:t>
            </a:r>
            <a:r>
              <a:rPr lang="en-US" sz="4000" dirty="0"/>
              <a:t>/</a:t>
            </a:r>
            <a:r>
              <a:rPr lang="en-US" sz="4000" dirty="0" err="1"/>
              <a:t>MDTraj</a:t>
            </a:r>
            <a:br>
              <a:rPr lang="en-US" sz="4000" dirty="0"/>
            </a:br>
            <a:r>
              <a:rPr lang="en-US" sz="4000" dirty="0"/>
              <a:t>Git and Git 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4ADF-AE9B-4049-B8B6-9FC7DED6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 July 2018</a:t>
            </a:r>
          </a:p>
          <a:p>
            <a:r>
              <a:rPr lang="en-US" dirty="0"/>
              <a:t>Garrett Santis</a:t>
            </a:r>
          </a:p>
        </p:txBody>
      </p:sp>
    </p:spTree>
    <p:extLst>
      <p:ext uri="{BB962C8B-B14F-4D97-AF65-F5344CB8AC3E}">
        <p14:creationId xmlns:p14="http://schemas.microsoft.com/office/powerpoint/2010/main" val="34778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6B59-6B0B-404C-AC42-E52A3578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MDTraj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6690-56F2-4896-A1CE-682100F2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B84-8E07-4A6B-AD8C-5986C73A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19A2-E1B4-4B8C-850C-79C6AAA2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705F-B6A9-45E7-89AB-86820218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MolSSI</a:t>
            </a:r>
            <a:r>
              <a:rPr lang="en-US" dirty="0"/>
              <a:t>- The Molecular Sciences Software Institute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7501-6480-4412-9205-9DC6EC39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Group of scientists with software engineering backgrounds</a:t>
            </a:r>
          </a:p>
          <a:p>
            <a:r>
              <a:rPr lang="en-US" dirty="0"/>
              <a:t>Create software tools for computational sciences</a:t>
            </a:r>
          </a:p>
          <a:p>
            <a:r>
              <a:rPr lang="en-US" dirty="0"/>
              <a:t>Focus on the innovation of software, standards, and practices for scientists to use for their research</a:t>
            </a:r>
          </a:p>
        </p:txBody>
      </p:sp>
      <p:pic>
        <p:nvPicPr>
          <p:cNvPr id="1026" name="Picture 2" descr="MolSSI">
            <a:extLst>
              <a:ext uri="{FF2B5EF4-FFF2-40B4-BE49-F238E27FC236}">
                <a16:creationId xmlns:a16="http://schemas.microsoft.com/office/drawing/2014/main" id="{D61C7398-3C46-482A-AD6D-B32274AD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25625"/>
            <a:ext cx="4933950" cy="32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0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E4D-9232-496E-BFC4-2CC07E9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Molecular Mechanics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FDE60-ED48-4876-9AA8-39036180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56A38-6EC8-4F06-BB35-FD1F629AC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53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594C-794E-4F5C-8668-B8CB4B10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936BC-E7AD-45D3-B2FB-D79BA8894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B4343-69B1-42D0-BB09-622841E0BF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Born-</a:t>
                </a:r>
                <a:r>
                  <a:rPr lang="en-US" dirty="0" err="1"/>
                  <a:t>Ophenhymer</a:t>
                </a:r>
                <a:endParaRPr lang="en-US" dirty="0"/>
              </a:p>
              <a:p>
                <a:pPr lvl="1"/>
                <a:r>
                  <a:rPr lang="en-US" dirty="0"/>
                  <a:t>Electrons move much faster than nuclei, and will stay in low energy as atoms move.</a:t>
                </a:r>
              </a:p>
              <a:p>
                <a:pPr lvl="1"/>
                <a:r>
                  <a:rPr lang="en-US" dirty="0"/>
                  <a:t>Use simpler Classical Physics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𝑚𝑎𝑑𝑥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B4343-69B1-42D0-BB09-622841E0B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C6915-EEDB-4297-8AE7-72BE5BA2E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Major Takeaways…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FE1C-256E-497D-AB06-8C47D2947A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Bonds are classified through classical spring potentials and parameterized periodic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53F-396C-483D-B428-56E4575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Mechanics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DDB2-1E23-4966-A2B4-26BC646C5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Bond Potential</a:t>
            </a:r>
          </a:p>
          <a:p>
            <a:r>
              <a:rPr lang="en-US" dirty="0"/>
              <a:t>Angle Potential</a:t>
            </a:r>
          </a:p>
          <a:p>
            <a:r>
              <a:rPr lang="en-US" dirty="0"/>
              <a:t>Torsion Potential</a:t>
            </a:r>
          </a:p>
          <a:p>
            <a:r>
              <a:rPr lang="en-US" dirty="0"/>
              <a:t>Electrostatic Potential</a:t>
            </a:r>
          </a:p>
          <a:p>
            <a:r>
              <a:rPr lang="en-US" dirty="0" err="1"/>
              <a:t>VanDer</a:t>
            </a:r>
            <a:r>
              <a:rPr lang="en-US" dirty="0"/>
              <a:t> Waals Potential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BC4F1-E428-4A9A-BC3E-36DA67B3E6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7882E0CD-87BF-4158-ADC4-C3C0A40F9496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a:fld id="{9AAC35F3-9146-4425-8B80-5702030C67AF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a:fld id="{3C6FF189-6532-459C-B976-BF28C8C7B71B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ABC4F1-E428-4A9A-BC3E-36DA67B3E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6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8CE5DD-F4C3-4A64-8474-21BB1F94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09C384-C68B-4655-8391-677A2F340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80DB4-BFE4-4C7B-AA08-1EE32C5331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an input, change it based on forces, repeat.</a:t>
            </a:r>
          </a:p>
          <a:p>
            <a:r>
              <a:rPr lang="en-US" dirty="0"/>
              <a:t>You need…</a:t>
            </a:r>
          </a:p>
          <a:p>
            <a:pPr lvl="1"/>
            <a:r>
              <a:rPr lang="en-US" dirty="0"/>
              <a:t>Atomic Properties(where, how heavy, charges etc.)</a:t>
            </a:r>
          </a:p>
          <a:p>
            <a:pPr lvl="1"/>
            <a:r>
              <a:rPr lang="en-US" dirty="0"/>
              <a:t>Connectivity (bonds and such)</a:t>
            </a:r>
          </a:p>
          <a:p>
            <a:pPr lvl="1"/>
            <a:r>
              <a:rPr lang="en-US" dirty="0"/>
              <a:t>Force Field</a:t>
            </a:r>
          </a:p>
          <a:p>
            <a:pPr lvl="1"/>
            <a:r>
              <a:rPr lang="en-US" dirty="0"/>
              <a:t>Integrator (How these will change as simulation runs)</a:t>
            </a:r>
          </a:p>
          <a:p>
            <a:pPr lvl="1"/>
            <a:r>
              <a:rPr lang="en-US" dirty="0"/>
              <a:t>Constants (Isothermal/Isobaric systems)</a:t>
            </a:r>
          </a:p>
          <a:p>
            <a:pPr lvl="1"/>
            <a:r>
              <a:rPr lang="en-US" dirty="0"/>
              <a:t>Specified Timestep and Length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001245-94A8-4F26-A15D-6396901E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things to take away…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52DD7-01BE-4822-9A51-18D809A2E6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Chemistry cannot be conducted.  Bonds can be neither broken or made.</a:t>
            </a:r>
          </a:p>
          <a:p>
            <a:r>
              <a:rPr lang="en-US" dirty="0"/>
              <a:t>Again, bonding cannot change.</a:t>
            </a:r>
          </a:p>
          <a:p>
            <a:r>
              <a:rPr lang="en-US" dirty="0"/>
              <a:t>Timesteps are about 1 fs (1x10-15 sec)</a:t>
            </a:r>
          </a:p>
          <a:p>
            <a:r>
              <a:rPr lang="en-US" dirty="0"/>
              <a:t>Runs go for ns-</a:t>
            </a:r>
            <a:r>
              <a:rPr lang="en-US" dirty="0" err="1"/>
              <a:t>ms</a:t>
            </a:r>
            <a:r>
              <a:rPr lang="en-US" dirty="0"/>
              <a:t> of molecular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1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A873-2754-47E8-B93C-C8B90D2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E9E8-FA5D-449B-A372-5B54A30A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things to take away…</a:t>
            </a:r>
          </a:p>
          <a:p>
            <a:pPr lvl="1"/>
            <a:r>
              <a:rPr lang="en-US" dirty="0"/>
              <a:t>Chemistry cannot be conducted.  Bonds can be neither broken or made.</a:t>
            </a:r>
          </a:p>
          <a:p>
            <a:pPr lvl="1"/>
            <a:r>
              <a:rPr lang="en-US" dirty="0"/>
              <a:t>Again, bonding cannot change.</a:t>
            </a:r>
          </a:p>
          <a:p>
            <a:pPr lvl="1"/>
            <a:r>
              <a:rPr lang="en-US" dirty="0"/>
              <a:t>Timesteps are about 1 fs (1x10</a:t>
            </a:r>
            <a:r>
              <a:rPr lang="en-US" baseline="30000" dirty="0"/>
              <a:t>-15</a:t>
            </a:r>
            <a:r>
              <a:rPr lang="en-US" dirty="0"/>
              <a:t> sec)</a:t>
            </a:r>
          </a:p>
          <a:p>
            <a:pPr lvl="1"/>
            <a:r>
              <a:rPr lang="en-US" dirty="0"/>
              <a:t>Runs go for ns-</a:t>
            </a:r>
            <a:r>
              <a:rPr lang="en-US" dirty="0" err="1"/>
              <a:t>ms</a:t>
            </a:r>
            <a:r>
              <a:rPr lang="en-US" dirty="0"/>
              <a:t> of molecular time</a:t>
            </a:r>
          </a:p>
        </p:txBody>
      </p:sp>
    </p:spTree>
    <p:extLst>
      <p:ext uri="{BB962C8B-B14F-4D97-AF65-F5344CB8AC3E}">
        <p14:creationId xmlns:p14="http://schemas.microsoft.com/office/powerpoint/2010/main" val="77797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404E-DFBA-4B04-BAE4-6BC3A7F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D6E6-D02B-4CFA-A2BD-B42FC521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setup for multiple uses</a:t>
            </a:r>
          </a:p>
          <a:p>
            <a:pPr lvl="1"/>
            <a:r>
              <a:rPr lang="en-US" dirty="0"/>
              <a:t>You can run scripts (call python &lt;</a:t>
            </a:r>
            <a:r>
              <a:rPr lang="en-US" dirty="0" err="1"/>
              <a:t>scripy_name</a:t>
            </a:r>
            <a:r>
              <a:rPr lang="en-US" dirty="0"/>
              <a:t>&gt;.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open </a:t>
            </a:r>
            <a:r>
              <a:rPr lang="en-US" dirty="0" err="1"/>
              <a:t>Jupyter</a:t>
            </a:r>
            <a:r>
              <a:rPr lang="en-US" dirty="0"/>
              <a:t> notebooks (call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/>
              <a:t>You can run interactive python (call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All of these can be run through anaconda prompt (windows) or terminal (mac)</a:t>
            </a:r>
          </a:p>
          <a:p>
            <a:r>
              <a:rPr lang="en-US" dirty="0"/>
              <a:t>Oher programs, such as Git can run through anaconda prompt.</a:t>
            </a:r>
          </a:p>
        </p:txBody>
      </p:sp>
    </p:spTree>
    <p:extLst>
      <p:ext uri="{BB962C8B-B14F-4D97-AF65-F5344CB8AC3E}">
        <p14:creationId xmlns:p14="http://schemas.microsoft.com/office/powerpoint/2010/main" val="389916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6FF0-6EEA-4962-A2F1-B141B4E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7A70-3B9D-4B3D-8FA6-5A5F51EA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348</Words>
  <Application>Microsoft Office PowerPoint</Application>
  <PresentationFormat>Widescreen</PresentationFormat>
  <Paragraphs>58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MOLSSI Workshop 2018: Anaconda Junyper Notebooks OpenMM/MDTraj Git and Git Hub</vt:lpstr>
      <vt:lpstr>MolSSI- The Molecular Sciences Software Institute</vt:lpstr>
      <vt:lpstr>Molecular Mechanics</vt:lpstr>
      <vt:lpstr>Molecular Mechanics</vt:lpstr>
      <vt:lpstr>Molecular Mechanics</vt:lpstr>
      <vt:lpstr>Molecular Dynamics</vt:lpstr>
      <vt:lpstr>Molecular dynamics</vt:lpstr>
      <vt:lpstr>Anaconda</vt:lpstr>
      <vt:lpstr>OpenMM</vt:lpstr>
      <vt:lpstr>MDTraj</vt:lpstr>
      <vt:lpstr>GitHub and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MOLSSI Workshop 2018: Anaconda Junyper Notebooks OpenMM/MDTraj Git and Git Hub</dc:title>
  <dc:creator>Garrett Santis</dc:creator>
  <cp:lastModifiedBy>Garrett Santis</cp:lastModifiedBy>
  <cp:revision>6</cp:revision>
  <dcterms:created xsi:type="dcterms:W3CDTF">2018-07-22T03:52:54Z</dcterms:created>
  <dcterms:modified xsi:type="dcterms:W3CDTF">2018-07-22T19:28:07Z</dcterms:modified>
</cp:coreProperties>
</file>