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4"/>
  </p:notesMasterIdLst>
  <p:sldIdLst>
    <p:sldId id="256" r:id="rId2"/>
    <p:sldId id="263" r:id="rId3"/>
    <p:sldId id="261" r:id="rId4"/>
    <p:sldId id="272" r:id="rId5"/>
    <p:sldId id="264" r:id="rId6"/>
    <p:sldId id="262" r:id="rId7"/>
    <p:sldId id="267" r:id="rId8"/>
    <p:sldId id="273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54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7618F1-09FD-48A8-9F07-EB8C620CF8C8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8306305-5B8E-42B5-841D-1739D4AD0E37}">
      <dgm:prSet/>
      <dgm:spPr/>
      <dgm:t>
        <a:bodyPr/>
        <a:lstStyle/>
        <a:p>
          <a:r>
            <a:rPr lang="en-US" dirty="0"/>
            <a:t>Self-contained computer systems that contains a microprocessor, memory and input/output peripherals on a single chip.</a:t>
          </a:r>
        </a:p>
      </dgm:t>
    </dgm:pt>
    <dgm:pt modelId="{2745EFF9-1F92-4176-992B-59345CDCBD40}" type="parTrans" cxnId="{C8625C9F-67DD-44B4-8348-1BB822DFF124}">
      <dgm:prSet/>
      <dgm:spPr/>
      <dgm:t>
        <a:bodyPr/>
        <a:lstStyle/>
        <a:p>
          <a:endParaRPr lang="en-US"/>
        </a:p>
      </dgm:t>
    </dgm:pt>
    <dgm:pt modelId="{BA2BB245-B563-4656-9BC8-E1E493B697AE}" type="sibTrans" cxnId="{C8625C9F-67DD-44B4-8348-1BB822DFF124}">
      <dgm:prSet/>
      <dgm:spPr/>
      <dgm:t>
        <a:bodyPr/>
        <a:lstStyle/>
        <a:p>
          <a:endParaRPr lang="en-US"/>
        </a:p>
      </dgm:t>
    </dgm:pt>
    <dgm:pt modelId="{98C469DC-2183-4A5F-9D17-E458D956FB1D}">
      <dgm:prSet/>
      <dgm:spPr/>
      <dgm:t>
        <a:bodyPr/>
        <a:lstStyle/>
        <a:p>
          <a:r>
            <a:rPr lang="en-US" i="0" dirty="0"/>
            <a:t>They typically include a input/output (I/O) interfaces, and other peripherals like timers, counters, and analog-to-digital converters.</a:t>
          </a:r>
          <a:endParaRPr lang="en-US" dirty="0"/>
        </a:p>
      </dgm:t>
    </dgm:pt>
    <dgm:pt modelId="{95A6F779-764C-4D9A-89B3-77CD8E5A0CB9}" type="parTrans" cxnId="{74C71E73-7E39-4508-A76E-1F7701647421}">
      <dgm:prSet/>
      <dgm:spPr/>
      <dgm:t>
        <a:bodyPr/>
        <a:lstStyle/>
        <a:p>
          <a:endParaRPr lang="en-US"/>
        </a:p>
      </dgm:t>
    </dgm:pt>
    <dgm:pt modelId="{F3ABBB46-352F-4F1A-B33C-10E5C01732FC}" type="sibTrans" cxnId="{74C71E73-7E39-4508-A76E-1F7701647421}">
      <dgm:prSet/>
      <dgm:spPr/>
      <dgm:t>
        <a:bodyPr/>
        <a:lstStyle/>
        <a:p>
          <a:endParaRPr lang="en-US"/>
        </a:p>
      </dgm:t>
    </dgm:pt>
    <dgm:pt modelId="{DF62FC67-7F2B-472E-B61B-C86372E6F232}" type="pres">
      <dgm:prSet presAssocID="{DF7618F1-09FD-48A8-9F07-EB8C620CF8C8}" presName="linear" presStyleCnt="0">
        <dgm:presLayoutVars>
          <dgm:animLvl val="lvl"/>
          <dgm:resizeHandles val="exact"/>
        </dgm:presLayoutVars>
      </dgm:prSet>
      <dgm:spPr/>
    </dgm:pt>
    <dgm:pt modelId="{E8E255A7-7CF3-4504-BE94-B7509DFDAED4}" type="pres">
      <dgm:prSet presAssocID="{18306305-5B8E-42B5-841D-1739D4AD0E3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48846E7-9EF9-4B70-BADB-2F8ACD595589}" type="pres">
      <dgm:prSet presAssocID="{BA2BB245-B563-4656-9BC8-E1E493B697AE}" presName="spacer" presStyleCnt="0"/>
      <dgm:spPr/>
    </dgm:pt>
    <dgm:pt modelId="{A09AD07F-7C6A-4947-9BF3-814DE2EABBF2}" type="pres">
      <dgm:prSet presAssocID="{98C469DC-2183-4A5F-9D17-E458D956FB1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5A84B1C-D35D-4747-AC83-4402B1E825AD}" type="presOf" srcId="{18306305-5B8E-42B5-841D-1739D4AD0E37}" destId="{E8E255A7-7CF3-4504-BE94-B7509DFDAED4}" srcOrd="0" destOrd="0" presId="urn:microsoft.com/office/officeart/2005/8/layout/vList2"/>
    <dgm:cxn modelId="{DC267F71-9518-4357-AF03-905321A7CC1B}" type="presOf" srcId="{98C469DC-2183-4A5F-9D17-E458D956FB1D}" destId="{A09AD07F-7C6A-4947-9BF3-814DE2EABBF2}" srcOrd="0" destOrd="0" presId="urn:microsoft.com/office/officeart/2005/8/layout/vList2"/>
    <dgm:cxn modelId="{74C71E73-7E39-4508-A76E-1F7701647421}" srcId="{DF7618F1-09FD-48A8-9F07-EB8C620CF8C8}" destId="{98C469DC-2183-4A5F-9D17-E458D956FB1D}" srcOrd="1" destOrd="0" parTransId="{95A6F779-764C-4D9A-89B3-77CD8E5A0CB9}" sibTransId="{F3ABBB46-352F-4F1A-B33C-10E5C01732FC}"/>
    <dgm:cxn modelId="{1AA2CB99-8159-4C10-AC88-99BED1188664}" type="presOf" srcId="{DF7618F1-09FD-48A8-9F07-EB8C620CF8C8}" destId="{DF62FC67-7F2B-472E-B61B-C86372E6F232}" srcOrd="0" destOrd="0" presId="urn:microsoft.com/office/officeart/2005/8/layout/vList2"/>
    <dgm:cxn modelId="{C8625C9F-67DD-44B4-8348-1BB822DFF124}" srcId="{DF7618F1-09FD-48A8-9F07-EB8C620CF8C8}" destId="{18306305-5B8E-42B5-841D-1739D4AD0E37}" srcOrd="0" destOrd="0" parTransId="{2745EFF9-1F92-4176-992B-59345CDCBD40}" sibTransId="{BA2BB245-B563-4656-9BC8-E1E493B697AE}"/>
    <dgm:cxn modelId="{455235CC-0CB8-4AC3-93C2-2050646E2859}" type="presParOf" srcId="{DF62FC67-7F2B-472E-B61B-C86372E6F232}" destId="{E8E255A7-7CF3-4504-BE94-B7509DFDAED4}" srcOrd="0" destOrd="0" presId="urn:microsoft.com/office/officeart/2005/8/layout/vList2"/>
    <dgm:cxn modelId="{84317288-2F93-4D5D-95B4-4A4B9574FFB2}" type="presParOf" srcId="{DF62FC67-7F2B-472E-B61B-C86372E6F232}" destId="{F48846E7-9EF9-4B70-BADB-2F8ACD595589}" srcOrd="1" destOrd="0" presId="urn:microsoft.com/office/officeart/2005/8/layout/vList2"/>
    <dgm:cxn modelId="{7B7D5515-8FE1-44BD-B520-C8C65338B59E}" type="presParOf" srcId="{DF62FC67-7F2B-472E-B61B-C86372E6F232}" destId="{A09AD07F-7C6A-4947-9BF3-814DE2EABBF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37031D-9D7E-4356-9BFB-9A4B57FED9D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64D846D-713B-4124-BE68-E1B4A175D7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Input/output: include a range of digital and analog I/O ports </a:t>
          </a:r>
          <a:endParaRPr lang="en-US" dirty="0"/>
        </a:p>
      </dgm:t>
    </dgm:pt>
    <dgm:pt modelId="{0EBE05B4-12E0-4F8B-9C97-97EF96FD3250}" type="parTrans" cxnId="{120DF60E-72C6-49F5-9236-E67911E0EB79}">
      <dgm:prSet/>
      <dgm:spPr/>
      <dgm:t>
        <a:bodyPr/>
        <a:lstStyle/>
        <a:p>
          <a:endParaRPr lang="en-US"/>
        </a:p>
      </dgm:t>
    </dgm:pt>
    <dgm:pt modelId="{20BB90E5-3E1E-41F1-AA6A-8BBB6A694433}" type="sibTrans" cxnId="{120DF60E-72C6-49F5-9236-E67911E0EB79}">
      <dgm:prSet/>
      <dgm:spPr/>
      <dgm:t>
        <a:bodyPr/>
        <a:lstStyle/>
        <a:p>
          <a:endParaRPr lang="en-US"/>
        </a:p>
      </dgm:t>
    </dgm:pt>
    <dgm:pt modelId="{5B017BA7-D368-4E7D-AFAE-CB85EFC525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Microcontrollers have built-in timers and counters that enable them to measure time and count external events.</a:t>
          </a:r>
          <a:endParaRPr lang="en-US" b="0" i="0" dirty="0"/>
        </a:p>
      </dgm:t>
    </dgm:pt>
    <dgm:pt modelId="{FBA4303A-B015-4B1F-8DB0-58DE5722D241}" type="parTrans" cxnId="{D6C4C1D6-1D5F-41F1-A1F6-09DA662E0B43}">
      <dgm:prSet/>
      <dgm:spPr/>
      <dgm:t>
        <a:bodyPr/>
        <a:lstStyle/>
        <a:p>
          <a:endParaRPr lang="en-US"/>
        </a:p>
      </dgm:t>
    </dgm:pt>
    <dgm:pt modelId="{26EEA472-D0B7-4F4B-A15E-8C6240E1D4C0}" type="sibTrans" cxnId="{D6C4C1D6-1D5F-41F1-A1F6-09DA662E0B43}">
      <dgm:prSet/>
      <dgm:spPr/>
      <dgm:t>
        <a:bodyPr/>
        <a:lstStyle/>
        <a:p>
          <a:endParaRPr lang="en-US"/>
        </a:p>
      </dgm:t>
    </dgm:pt>
    <dgm:pt modelId="{3E28DADE-667E-4FFD-A458-F960DAF053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Interrupt system: Microcontrollers may include an interrupt system that allows the device to respond quickly to external events or signals,</a:t>
          </a:r>
          <a:endParaRPr lang="en-US" dirty="0"/>
        </a:p>
      </dgm:t>
    </dgm:pt>
    <dgm:pt modelId="{E6FA2BC1-EF02-4683-99B0-4D24344FB82D}" type="parTrans" cxnId="{304BEAF5-5F46-4A5D-B2B2-DF797EDD694C}">
      <dgm:prSet/>
      <dgm:spPr/>
      <dgm:t>
        <a:bodyPr/>
        <a:lstStyle/>
        <a:p>
          <a:endParaRPr lang="en-US"/>
        </a:p>
      </dgm:t>
    </dgm:pt>
    <dgm:pt modelId="{6EBF0DF8-DF57-46A0-92CD-7809E86E369E}" type="sibTrans" cxnId="{304BEAF5-5F46-4A5D-B2B2-DF797EDD694C}">
      <dgm:prSet/>
      <dgm:spPr/>
      <dgm:t>
        <a:bodyPr/>
        <a:lstStyle/>
        <a:p>
          <a:endParaRPr lang="en-US"/>
        </a:p>
      </dgm:t>
    </dgm:pt>
    <dgm:pt modelId="{4D4C5430-CEA5-4896-ABEA-0F02656DEF60}" type="pres">
      <dgm:prSet presAssocID="{5F37031D-9D7E-4356-9BFB-9A4B57FED9D4}" presName="outerComposite" presStyleCnt="0">
        <dgm:presLayoutVars>
          <dgm:chMax val="5"/>
          <dgm:dir/>
          <dgm:resizeHandles val="exact"/>
        </dgm:presLayoutVars>
      </dgm:prSet>
      <dgm:spPr/>
    </dgm:pt>
    <dgm:pt modelId="{F131599A-1F5D-4FE4-8A5F-9A9ACE86BFFA}" type="pres">
      <dgm:prSet presAssocID="{5F37031D-9D7E-4356-9BFB-9A4B57FED9D4}" presName="dummyMaxCanvas" presStyleCnt="0">
        <dgm:presLayoutVars/>
      </dgm:prSet>
      <dgm:spPr/>
    </dgm:pt>
    <dgm:pt modelId="{0055BECB-DD4A-4C2B-A69B-BBFC89A0A5A2}" type="pres">
      <dgm:prSet presAssocID="{5F37031D-9D7E-4356-9BFB-9A4B57FED9D4}" presName="ThreeNodes_1" presStyleLbl="node1" presStyleIdx="0" presStyleCnt="3">
        <dgm:presLayoutVars>
          <dgm:bulletEnabled val="1"/>
        </dgm:presLayoutVars>
      </dgm:prSet>
      <dgm:spPr/>
    </dgm:pt>
    <dgm:pt modelId="{BEF6CC1A-A4B1-414A-B659-17A803602593}" type="pres">
      <dgm:prSet presAssocID="{5F37031D-9D7E-4356-9BFB-9A4B57FED9D4}" presName="ThreeNodes_2" presStyleLbl="node1" presStyleIdx="1" presStyleCnt="3">
        <dgm:presLayoutVars>
          <dgm:bulletEnabled val="1"/>
        </dgm:presLayoutVars>
      </dgm:prSet>
      <dgm:spPr/>
    </dgm:pt>
    <dgm:pt modelId="{8ED00A2D-CCF9-459F-9040-7BB4CA8FCEE1}" type="pres">
      <dgm:prSet presAssocID="{5F37031D-9D7E-4356-9BFB-9A4B57FED9D4}" presName="ThreeNodes_3" presStyleLbl="node1" presStyleIdx="2" presStyleCnt="3">
        <dgm:presLayoutVars>
          <dgm:bulletEnabled val="1"/>
        </dgm:presLayoutVars>
      </dgm:prSet>
      <dgm:spPr/>
    </dgm:pt>
    <dgm:pt modelId="{A731A26E-3B23-47C0-B331-CF05B87D12AC}" type="pres">
      <dgm:prSet presAssocID="{5F37031D-9D7E-4356-9BFB-9A4B57FED9D4}" presName="ThreeConn_1-2" presStyleLbl="fgAccFollowNode1" presStyleIdx="0" presStyleCnt="2">
        <dgm:presLayoutVars>
          <dgm:bulletEnabled val="1"/>
        </dgm:presLayoutVars>
      </dgm:prSet>
      <dgm:spPr/>
    </dgm:pt>
    <dgm:pt modelId="{01E0509C-FD2E-43A1-A3E5-2E25814762C9}" type="pres">
      <dgm:prSet presAssocID="{5F37031D-9D7E-4356-9BFB-9A4B57FED9D4}" presName="ThreeConn_2-3" presStyleLbl="fgAccFollowNode1" presStyleIdx="1" presStyleCnt="2">
        <dgm:presLayoutVars>
          <dgm:bulletEnabled val="1"/>
        </dgm:presLayoutVars>
      </dgm:prSet>
      <dgm:spPr/>
    </dgm:pt>
    <dgm:pt modelId="{1C7BDA11-B7A7-4158-8750-9676D38A49C3}" type="pres">
      <dgm:prSet presAssocID="{5F37031D-9D7E-4356-9BFB-9A4B57FED9D4}" presName="ThreeNodes_1_text" presStyleLbl="node1" presStyleIdx="2" presStyleCnt="3">
        <dgm:presLayoutVars>
          <dgm:bulletEnabled val="1"/>
        </dgm:presLayoutVars>
      </dgm:prSet>
      <dgm:spPr/>
    </dgm:pt>
    <dgm:pt modelId="{5CF3F04B-0C03-4747-9870-DDA92EF6052F}" type="pres">
      <dgm:prSet presAssocID="{5F37031D-9D7E-4356-9BFB-9A4B57FED9D4}" presName="ThreeNodes_2_text" presStyleLbl="node1" presStyleIdx="2" presStyleCnt="3">
        <dgm:presLayoutVars>
          <dgm:bulletEnabled val="1"/>
        </dgm:presLayoutVars>
      </dgm:prSet>
      <dgm:spPr/>
    </dgm:pt>
    <dgm:pt modelId="{4EE744B1-5439-4778-B669-8380DA145A09}" type="pres">
      <dgm:prSet presAssocID="{5F37031D-9D7E-4356-9BFB-9A4B57FED9D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20DF60E-72C6-49F5-9236-E67911E0EB79}" srcId="{5F37031D-9D7E-4356-9BFB-9A4B57FED9D4}" destId="{A64D846D-713B-4124-BE68-E1B4A175D7D1}" srcOrd="0" destOrd="0" parTransId="{0EBE05B4-12E0-4F8B-9C97-97EF96FD3250}" sibTransId="{20BB90E5-3E1E-41F1-AA6A-8BBB6A694433}"/>
    <dgm:cxn modelId="{4F47D725-D58A-412B-B8D9-398BC4B0B26D}" type="presOf" srcId="{3E28DADE-667E-4FFD-A458-F960DAF053F1}" destId="{4EE744B1-5439-4778-B669-8380DA145A09}" srcOrd="1" destOrd="0" presId="urn:microsoft.com/office/officeart/2005/8/layout/vProcess5"/>
    <dgm:cxn modelId="{18A6F03A-F4D6-48DA-B8E7-BFA4FD693508}" type="presOf" srcId="{5B017BA7-D368-4E7D-AFAE-CB85EFC52550}" destId="{5CF3F04B-0C03-4747-9870-DDA92EF6052F}" srcOrd="1" destOrd="0" presId="urn:microsoft.com/office/officeart/2005/8/layout/vProcess5"/>
    <dgm:cxn modelId="{169E4C66-EF21-4626-9C5B-57961956BCC2}" type="presOf" srcId="{26EEA472-D0B7-4F4B-A15E-8C6240E1D4C0}" destId="{01E0509C-FD2E-43A1-A3E5-2E25814762C9}" srcOrd="0" destOrd="0" presId="urn:microsoft.com/office/officeart/2005/8/layout/vProcess5"/>
    <dgm:cxn modelId="{1331B24B-8ADA-46F1-B51D-E6B546DC7D5E}" type="presOf" srcId="{3E28DADE-667E-4FFD-A458-F960DAF053F1}" destId="{8ED00A2D-CCF9-459F-9040-7BB4CA8FCEE1}" srcOrd="0" destOrd="0" presId="urn:microsoft.com/office/officeart/2005/8/layout/vProcess5"/>
    <dgm:cxn modelId="{17596F53-7E8F-4307-892E-7E7810F83F8E}" type="presOf" srcId="{A64D846D-713B-4124-BE68-E1B4A175D7D1}" destId="{0055BECB-DD4A-4C2B-A69B-BBFC89A0A5A2}" srcOrd="0" destOrd="0" presId="urn:microsoft.com/office/officeart/2005/8/layout/vProcess5"/>
    <dgm:cxn modelId="{FF4BE8BD-4F91-49A5-868F-6098892108F4}" type="presOf" srcId="{20BB90E5-3E1E-41F1-AA6A-8BBB6A694433}" destId="{A731A26E-3B23-47C0-B331-CF05B87D12AC}" srcOrd="0" destOrd="0" presId="urn:microsoft.com/office/officeart/2005/8/layout/vProcess5"/>
    <dgm:cxn modelId="{D6C4C1D6-1D5F-41F1-A1F6-09DA662E0B43}" srcId="{5F37031D-9D7E-4356-9BFB-9A4B57FED9D4}" destId="{5B017BA7-D368-4E7D-AFAE-CB85EFC52550}" srcOrd="1" destOrd="0" parTransId="{FBA4303A-B015-4B1F-8DB0-58DE5722D241}" sibTransId="{26EEA472-D0B7-4F4B-A15E-8C6240E1D4C0}"/>
    <dgm:cxn modelId="{207A88DF-1B19-4AFA-96CE-6860E8CAB1DC}" type="presOf" srcId="{A64D846D-713B-4124-BE68-E1B4A175D7D1}" destId="{1C7BDA11-B7A7-4158-8750-9676D38A49C3}" srcOrd="1" destOrd="0" presId="urn:microsoft.com/office/officeart/2005/8/layout/vProcess5"/>
    <dgm:cxn modelId="{DC2E7EE7-BE81-40AA-853F-A5120F239E1D}" type="presOf" srcId="{5B017BA7-D368-4E7D-AFAE-CB85EFC52550}" destId="{BEF6CC1A-A4B1-414A-B659-17A803602593}" srcOrd="0" destOrd="0" presId="urn:microsoft.com/office/officeart/2005/8/layout/vProcess5"/>
    <dgm:cxn modelId="{F2207FF1-06B8-4599-B47D-EBB5DF2E805A}" type="presOf" srcId="{5F37031D-9D7E-4356-9BFB-9A4B57FED9D4}" destId="{4D4C5430-CEA5-4896-ABEA-0F02656DEF60}" srcOrd="0" destOrd="0" presId="urn:microsoft.com/office/officeart/2005/8/layout/vProcess5"/>
    <dgm:cxn modelId="{304BEAF5-5F46-4A5D-B2B2-DF797EDD694C}" srcId="{5F37031D-9D7E-4356-9BFB-9A4B57FED9D4}" destId="{3E28DADE-667E-4FFD-A458-F960DAF053F1}" srcOrd="2" destOrd="0" parTransId="{E6FA2BC1-EF02-4683-99B0-4D24344FB82D}" sibTransId="{6EBF0DF8-DF57-46A0-92CD-7809E86E369E}"/>
    <dgm:cxn modelId="{B173AF70-8689-48C0-A57F-FA04FF5A1098}" type="presParOf" srcId="{4D4C5430-CEA5-4896-ABEA-0F02656DEF60}" destId="{F131599A-1F5D-4FE4-8A5F-9A9ACE86BFFA}" srcOrd="0" destOrd="0" presId="urn:microsoft.com/office/officeart/2005/8/layout/vProcess5"/>
    <dgm:cxn modelId="{308A4383-F271-4BBF-ADFE-9EEEB550ED23}" type="presParOf" srcId="{4D4C5430-CEA5-4896-ABEA-0F02656DEF60}" destId="{0055BECB-DD4A-4C2B-A69B-BBFC89A0A5A2}" srcOrd="1" destOrd="0" presId="urn:microsoft.com/office/officeart/2005/8/layout/vProcess5"/>
    <dgm:cxn modelId="{A2C6221A-E415-43D7-A85E-F76724563EC6}" type="presParOf" srcId="{4D4C5430-CEA5-4896-ABEA-0F02656DEF60}" destId="{BEF6CC1A-A4B1-414A-B659-17A803602593}" srcOrd="2" destOrd="0" presId="urn:microsoft.com/office/officeart/2005/8/layout/vProcess5"/>
    <dgm:cxn modelId="{D20B25B5-398A-4107-A600-1089097D4CE8}" type="presParOf" srcId="{4D4C5430-CEA5-4896-ABEA-0F02656DEF60}" destId="{8ED00A2D-CCF9-459F-9040-7BB4CA8FCEE1}" srcOrd="3" destOrd="0" presId="urn:microsoft.com/office/officeart/2005/8/layout/vProcess5"/>
    <dgm:cxn modelId="{AAC0DFF9-5BDE-498D-AF81-CF8C0136B63E}" type="presParOf" srcId="{4D4C5430-CEA5-4896-ABEA-0F02656DEF60}" destId="{A731A26E-3B23-47C0-B331-CF05B87D12AC}" srcOrd="4" destOrd="0" presId="urn:microsoft.com/office/officeart/2005/8/layout/vProcess5"/>
    <dgm:cxn modelId="{CA9D2E5D-9FD9-429B-9196-2819B33D5D64}" type="presParOf" srcId="{4D4C5430-CEA5-4896-ABEA-0F02656DEF60}" destId="{01E0509C-FD2E-43A1-A3E5-2E25814762C9}" srcOrd="5" destOrd="0" presId="urn:microsoft.com/office/officeart/2005/8/layout/vProcess5"/>
    <dgm:cxn modelId="{B901A687-0873-4106-87C1-B1D2BC0EC65B}" type="presParOf" srcId="{4D4C5430-CEA5-4896-ABEA-0F02656DEF60}" destId="{1C7BDA11-B7A7-4158-8750-9676D38A49C3}" srcOrd="6" destOrd="0" presId="urn:microsoft.com/office/officeart/2005/8/layout/vProcess5"/>
    <dgm:cxn modelId="{4A1907CF-D84C-41BA-8193-909F62D338BB}" type="presParOf" srcId="{4D4C5430-CEA5-4896-ABEA-0F02656DEF60}" destId="{5CF3F04B-0C03-4747-9870-DDA92EF6052F}" srcOrd="7" destOrd="0" presId="urn:microsoft.com/office/officeart/2005/8/layout/vProcess5"/>
    <dgm:cxn modelId="{0023587A-BBB0-48B0-B757-9A4E984B8982}" type="presParOf" srcId="{4D4C5430-CEA5-4896-ABEA-0F02656DEF60}" destId="{4EE744B1-5439-4778-B669-8380DA145A0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564062-C80B-407C-AD44-B2572EE4FE6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ED5C9F5-FC49-4DAE-AFA4-11D8A50D7B2C}">
      <dgm:prSet/>
      <dgm:spPr/>
      <dgm:t>
        <a:bodyPr/>
        <a:lstStyle/>
        <a:p>
          <a:r>
            <a:rPr lang="en-US"/>
            <a:t>Developed by General Instruments.</a:t>
          </a:r>
        </a:p>
      </dgm:t>
    </dgm:pt>
    <dgm:pt modelId="{863C55EC-B9AD-4038-8845-DE1691D68377}" type="parTrans" cxnId="{D7547501-9246-4D1E-883C-39A0EAF228BA}">
      <dgm:prSet/>
      <dgm:spPr/>
      <dgm:t>
        <a:bodyPr/>
        <a:lstStyle/>
        <a:p>
          <a:endParaRPr lang="en-US"/>
        </a:p>
      </dgm:t>
    </dgm:pt>
    <dgm:pt modelId="{7AA82DD1-1DE1-4A20-808D-FA56EC193867}" type="sibTrans" cxnId="{D7547501-9246-4D1E-883C-39A0EAF228BA}">
      <dgm:prSet/>
      <dgm:spPr/>
      <dgm:t>
        <a:bodyPr/>
        <a:lstStyle/>
        <a:p>
          <a:endParaRPr lang="en-US"/>
        </a:p>
      </dgm:t>
    </dgm:pt>
    <dgm:pt modelId="{259BBB71-4612-4CEF-A20F-2519724D0564}">
      <dgm:prSet/>
      <dgm:spPr/>
      <dgm:t>
        <a:bodyPr/>
        <a:lstStyle/>
        <a:p>
          <a:r>
            <a:rPr lang="en-US" b="1"/>
            <a:t>PIC families: </a:t>
          </a:r>
          <a:r>
            <a:rPr lang="en-US"/>
            <a:t>PIC16, PIC17, PIC18</a:t>
          </a:r>
        </a:p>
      </dgm:t>
    </dgm:pt>
    <dgm:pt modelId="{CF135397-34A3-4297-82A7-A2870C3775B5}" type="parTrans" cxnId="{28416C2F-6E00-4D13-9DC8-16B64F7F1539}">
      <dgm:prSet/>
      <dgm:spPr/>
      <dgm:t>
        <a:bodyPr/>
        <a:lstStyle/>
        <a:p>
          <a:endParaRPr lang="en-US"/>
        </a:p>
      </dgm:t>
    </dgm:pt>
    <dgm:pt modelId="{8F06908C-4231-4CBB-A110-5D75F7631F66}" type="sibTrans" cxnId="{28416C2F-6E00-4D13-9DC8-16B64F7F1539}">
      <dgm:prSet/>
      <dgm:spPr/>
      <dgm:t>
        <a:bodyPr/>
        <a:lstStyle/>
        <a:p>
          <a:endParaRPr lang="en-US"/>
        </a:p>
      </dgm:t>
    </dgm:pt>
    <dgm:pt modelId="{2F03859E-DD5A-46C0-8108-967C9AD27B21}">
      <dgm:prSet/>
      <dgm:spPr/>
      <dgm:t>
        <a:bodyPr/>
        <a:lstStyle/>
        <a:p>
          <a:r>
            <a:rPr lang="en-US"/>
            <a:t>Doesn’t have common tutorials online compare to AVR.</a:t>
          </a:r>
        </a:p>
      </dgm:t>
    </dgm:pt>
    <dgm:pt modelId="{5995F4D5-4251-4F5E-9B00-B350085D0E22}" type="parTrans" cxnId="{B83F8B78-7D38-4FC8-862D-8AB0EFF720A9}">
      <dgm:prSet/>
      <dgm:spPr/>
      <dgm:t>
        <a:bodyPr/>
        <a:lstStyle/>
        <a:p>
          <a:endParaRPr lang="en-US"/>
        </a:p>
      </dgm:t>
    </dgm:pt>
    <dgm:pt modelId="{122F5486-E054-4AA8-8AB4-15F1D154D8A9}" type="sibTrans" cxnId="{B83F8B78-7D38-4FC8-862D-8AB0EFF720A9}">
      <dgm:prSet/>
      <dgm:spPr/>
      <dgm:t>
        <a:bodyPr/>
        <a:lstStyle/>
        <a:p>
          <a:endParaRPr lang="en-US"/>
        </a:p>
      </dgm:t>
    </dgm:pt>
    <dgm:pt modelId="{3CA30458-0EBD-4433-A3A0-2636B0466B0B}" type="pres">
      <dgm:prSet presAssocID="{B0564062-C80B-407C-AD44-B2572EE4FE6A}" presName="linear" presStyleCnt="0">
        <dgm:presLayoutVars>
          <dgm:animLvl val="lvl"/>
          <dgm:resizeHandles val="exact"/>
        </dgm:presLayoutVars>
      </dgm:prSet>
      <dgm:spPr/>
    </dgm:pt>
    <dgm:pt modelId="{F108ADD1-4CA0-43E7-A267-CF0C4AC123FB}" type="pres">
      <dgm:prSet presAssocID="{7ED5C9F5-FC49-4DAE-AFA4-11D8A50D7B2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17A626F-F358-4951-B630-2BF60973F8B0}" type="pres">
      <dgm:prSet presAssocID="{7AA82DD1-1DE1-4A20-808D-FA56EC193867}" presName="spacer" presStyleCnt="0"/>
      <dgm:spPr/>
    </dgm:pt>
    <dgm:pt modelId="{BC0841A5-9DCB-4ACD-8991-4A5478D075B9}" type="pres">
      <dgm:prSet presAssocID="{259BBB71-4612-4CEF-A20F-2519724D056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5FB7A7-0766-4130-A087-2ACBC1C92660}" type="pres">
      <dgm:prSet presAssocID="{8F06908C-4231-4CBB-A110-5D75F7631F66}" presName="spacer" presStyleCnt="0"/>
      <dgm:spPr/>
    </dgm:pt>
    <dgm:pt modelId="{686053F2-3019-47AA-AC42-7376DDEAA33D}" type="pres">
      <dgm:prSet presAssocID="{2F03859E-DD5A-46C0-8108-967C9AD27B2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7547501-9246-4D1E-883C-39A0EAF228BA}" srcId="{B0564062-C80B-407C-AD44-B2572EE4FE6A}" destId="{7ED5C9F5-FC49-4DAE-AFA4-11D8A50D7B2C}" srcOrd="0" destOrd="0" parTransId="{863C55EC-B9AD-4038-8845-DE1691D68377}" sibTransId="{7AA82DD1-1DE1-4A20-808D-FA56EC193867}"/>
    <dgm:cxn modelId="{28416C2F-6E00-4D13-9DC8-16B64F7F1539}" srcId="{B0564062-C80B-407C-AD44-B2572EE4FE6A}" destId="{259BBB71-4612-4CEF-A20F-2519724D0564}" srcOrd="1" destOrd="0" parTransId="{CF135397-34A3-4297-82A7-A2870C3775B5}" sibTransId="{8F06908C-4231-4CBB-A110-5D75F7631F66}"/>
    <dgm:cxn modelId="{53E3656E-4F6C-4548-8979-8BFFA6C60BBF}" type="presOf" srcId="{2F03859E-DD5A-46C0-8108-967C9AD27B21}" destId="{686053F2-3019-47AA-AC42-7376DDEAA33D}" srcOrd="0" destOrd="0" presId="urn:microsoft.com/office/officeart/2005/8/layout/vList2"/>
    <dgm:cxn modelId="{B83F8B78-7D38-4FC8-862D-8AB0EFF720A9}" srcId="{B0564062-C80B-407C-AD44-B2572EE4FE6A}" destId="{2F03859E-DD5A-46C0-8108-967C9AD27B21}" srcOrd="2" destOrd="0" parTransId="{5995F4D5-4251-4F5E-9B00-B350085D0E22}" sibTransId="{122F5486-E054-4AA8-8AB4-15F1D154D8A9}"/>
    <dgm:cxn modelId="{C3B5E39B-CFF7-494C-A215-11652A6A25A9}" type="presOf" srcId="{7ED5C9F5-FC49-4DAE-AFA4-11D8A50D7B2C}" destId="{F108ADD1-4CA0-43E7-A267-CF0C4AC123FB}" srcOrd="0" destOrd="0" presId="urn:microsoft.com/office/officeart/2005/8/layout/vList2"/>
    <dgm:cxn modelId="{A883F9AB-9628-4344-807B-35424F59D037}" type="presOf" srcId="{B0564062-C80B-407C-AD44-B2572EE4FE6A}" destId="{3CA30458-0EBD-4433-A3A0-2636B0466B0B}" srcOrd="0" destOrd="0" presId="urn:microsoft.com/office/officeart/2005/8/layout/vList2"/>
    <dgm:cxn modelId="{303248E7-3640-4449-AC31-4429E73D8BE2}" type="presOf" srcId="{259BBB71-4612-4CEF-A20F-2519724D0564}" destId="{BC0841A5-9DCB-4ACD-8991-4A5478D075B9}" srcOrd="0" destOrd="0" presId="urn:microsoft.com/office/officeart/2005/8/layout/vList2"/>
    <dgm:cxn modelId="{E724D3B0-DA19-43FA-BB75-B02AE7CCC1DA}" type="presParOf" srcId="{3CA30458-0EBD-4433-A3A0-2636B0466B0B}" destId="{F108ADD1-4CA0-43E7-A267-CF0C4AC123FB}" srcOrd="0" destOrd="0" presId="urn:microsoft.com/office/officeart/2005/8/layout/vList2"/>
    <dgm:cxn modelId="{4A3B968E-C10D-47D6-A46E-C5071D1FB421}" type="presParOf" srcId="{3CA30458-0EBD-4433-A3A0-2636B0466B0B}" destId="{217A626F-F358-4951-B630-2BF60973F8B0}" srcOrd="1" destOrd="0" presId="urn:microsoft.com/office/officeart/2005/8/layout/vList2"/>
    <dgm:cxn modelId="{48226422-8927-4692-B806-F6B39370BD06}" type="presParOf" srcId="{3CA30458-0EBD-4433-A3A0-2636B0466B0B}" destId="{BC0841A5-9DCB-4ACD-8991-4A5478D075B9}" srcOrd="2" destOrd="0" presId="urn:microsoft.com/office/officeart/2005/8/layout/vList2"/>
    <dgm:cxn modelId="{E30EBF93-87A3-4941-A0B8-585BB968AA0F}" type="presParOf" srcId="{3CA30458-0EBD-4433-A3A0-2636B0466B0B}" destId="{FB5FB7A7-0766-4130-A087-2ACBC1C92660}" srcOrd="3" destOrd="0" presId="urn:microsoft.com/office/officeart/2005/8/layout/vList2"/>
    <dgm:cxn modelId="{4CF3654E-DFD6-46A3-AB51-752BC7B8F7CE}" type="presParOf" srcId="{3CA30458-0EBD-4433-A3A0-2636B0466B0B}" destId="{686053F2-3019-47AA-AC42-7376DDEAA33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564062-C80B-407C-AD44-B2572EE4FE6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D5C9F5-FC49-4DAE-AFA4-11D8A50D7B2C}">
      <dgm:prSet/>
      <dgm:spPr/>
      <dgm:t>
        <a:bodyPr/>
        <a:lstStyle/>
        <a:p>
          <a:r>
            <a:rPr lang="en-US" dirty="0"/>
            <a:t>Developed by ATMEL.</a:t>
          </a:r>
        </a:p>
      </dgm:t>
    </dgm:pt>
    <dgm:pt modelId="{863C55EC-B9AD-4038-8845-DE1691D68377}" type="parTrans" cxnId="{D7547501-9246-4D1E-883C-39A0EAF228BA}">
      <dgm:prSet/>
      <dgm:spPr/>
      <dgm:t>
        <a:bodyPr/>
        <a:lstStyle/>
        <a:p>
          <a:endParaRPr lang="en-US"/>
        </a:p>
      </dgm:t>
    </dgm:pt>
    <dgm:pt modelId="{7AA82DD1-1DE1-4A20-808D-FA56EC193867}" type="sibTrans" cxnId="{D7547501-9246-4D1E-883C-39A0EAF228BA}">
      <dgm:prSet/>
      <dgm:spPr/>
      <dgm:t>
        <a:bodyPr/>
        <a:lstStyle/>
        <a:p>
          <a:endParaRPr lang="en-US"/>
        </a:p>
      </dgm:t>
    </dgm:pt>
    <dgm:pt modelId="{259BBB71-4612-4CEF-A20F-2519724D0564}">
      <dgm:prSet/>
      <dgm:spPr/>
      <dgm:t>
        <a:bodyPr/>
        <a:lstStyle/>
        <a:p>
          <a:r>
            <a:rPr lang="en-US" b="1" dirty="0"/>
            <a:t>PIC families: </a:t>
          </a:r>
          <a:r>
            <a:rPr lang="en-US" dirty="0"/>
            <a:t>Atiny, Atmega, XMEGA</a:t>
          </a:r>
        </a:p>
      </dgm:t>
    </dgm:pt>
    <dgm:pt modelId="{CF135397-34A3-4297-82A7-A2870C3775B5}" type="parTrans" cxnId="{28416C2F-6E00-4D13-9DC8-16B64F7F1539}">
      <dgm:prSet/>
      <dgm:spPr/>
      <dgm:t>
        <a:bodyPr/>
        <a:lstStyle/>
        <a:p>
          <a:endParaRPr lang="en-US"/>
        </a:p>
      </dgm:t>
    </dgm:pt>
    <dgm:pt modelId="{8F06908C-4231-4CBB-A110-5D75F7631F66}" type="sibTrans" cxnId="{28416C2F-6E00-4D13-9DC8-16B64F7F1539}">
      <dgm:prSet/>
      <dgm:spPr/>
      <dgm:t>
        <a:bodyPr/>
        <a:lstStyle/>
        <a:p>
          <a:endParaRPr lang="en-US"/>
        </a:p>
      </dgm:t>
    </dgm:pt>
    <dgm:pt modelId="{2F03859E-DD5A-46C0-8108-967C9AD27B21}">
      <dgm:prSet/>
      <dgm:spPr/>
      <dgm:t>
        <a:bodyPr/>
        <a:lstStyle/>
        <a:p>
          <a:r>
            <a:rPr lang="en-US" dirty="0"/>
            <a:t>Have a more beginner-friendly development environment</a:t>
          </a:r>
        </a:p>
      </dgm:t>
    </dgm:pt>
    <dgm:pt modelId="{5995F4D5-4251-4F5E-9B00-B350085D0E22}" type="parTrans" cxnId="{B83F8B78-7D38-4FC8-862D-8AB0EFF720A9}">
      <dgm:prSet/>
      <dgm:spPr/>
      <dgm:t>
        <a:bodyPr/>
        <a:lstStyle/>
        <a:p>
          <a:endParaRPr lang="en-US"/>
        </a:p>
      </dgm:t>
    </dgm:pt>
    <dgm:pt modelId="{122F5486-E054-4AA8-8AB4-15F1D154D8A9}" type="sibTrans" cxnId="{B83F8B78-7D38-4FC8-862D-8AB0EFF720A9}">
      <dgm:prSet/>
      <dgm:spPr/>
      <dgm:t>
        <a:bodyPr/>
        <a:lstStyle/>
        <a:p>
          <a:endParaRPr lang="en-US"/>
        </a:p>
      </dgm:t>
    </dgm:pt>
    <dgm:pt modelId="{3CA30458-0EBD-4433-A3A0-2636B0466B0B}" type="pres">
      <dgm:prSet presAssocID="{B0564062-C80B-407C-AD44-B2572EE4FE6A}" presName="linear" presStyleCnt="0">
        <dgm:presLayoutVars>
          <dgm:animLvl val="lvl"/>
          <dgm:resizeHandles val="exact"/>
        </dgm:presLayoutVars>
      </dgm:prSet>
      <dgm:spPr/>
    </dgm:pt>
    <dgm:pt modelId="{F108ADD1-4CA0-43E7-A267-CF0C4AC123FB}" type="pres">
      <dgm:prSet presAssocID="{7ED5C9F5-FC49-4DAE-AFA4-11D8A50D7B2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17A626F-F358-4951-B630-2BF60973F8B0}" type="pres">
      <dgm:prSet presAssocID="{7AA82DD1-1DE1-4A20-808D-FA56EC193867}" presName="spacer" presStyleCnt="0"/>
      <dgm:spPr/>
    </dgm:pt>
    <dgm:pt modelId="{BC0841A5-9DCB-4ACD-8991-4A5478D075B9}" type="pres">
      <dgm:prSet presAssocID="{259BBB71-4612-4CEF-A20F-2519724D056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5FB7A7-0766-4130-A087-2ACBC1C92660}" type="pres">
      <dgm:prSet presAssocID="{8F06908C-4231-4CBB-A110-5D75F7631F66}" presName="spacer" presStyleCnt="0"/>
      <dgm:spPr/>
    </dgm:pt>
    <dgm:pt modelId="{686053F2-3019-47AA-AC42-7376DDEAA33D}" type="pres">
      <dgm:prSet presAssocID="{2F03859E-DD5A-46C0-8108-967C9AD27B2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7547501-9246-4D1E-883C-39A0EAF228BA}" srcId="{B0564062-C80B-407C-AD44-B2572EE4FE6A}" destId="{7ED5C9F5-FC49-4DAE-AFA4-11D8A50D7B2C}" srcOrd="0" destOrd="0" parTransId="{863C55EC-B9AD-4038-8845-DE1691D68377}" sibTransId="{7AA82DD1-1DE1-4A20-808D-FA56EC193867}"/>
    <dgm:cxn modelId="{28416C2F-6E00-4D13-9DC8-16B64F7F1539}" srcId="{B0564062-C80B-407C-AD44-B2572EE4FE6A}" destId="{259BBB71-4612-4CEF-A20F-2519724D0564}" srcOrd="1" destOrd="0" parTransId="{CF135397-34A3-4297-82A7-A2870C3775B5}" sibTransId="{8F06908C-4231-4CBB-A110-5D75F7631F66}"/>
    <dgm:cxn modelId="{53E3656E-4F6C-4548-8979-8BFFA6C60BBF}" type="presOf" srcId="{2F03859E-DD5A-46C0-8108-967C9AD27B21}" destId="{686053F2-3019-47AA-AC42-7376DDEAA33D}" srcOrd="0" destOrd="0" presId="urn:microsoft.com/office/officeart/2005/8/layout/vList2"/>
    <dgm:cxn modelId="{B83F8B78-7D38-4FC8-862D-8AB0EFF720A9}" srcId="{B0564062-C80B-407C-AD44-B2572EE4FE6A}" destId="{2F03859E-DD5A-46C0-8108-967C9AD27B21}" srcOrd="2" destOrd="0" parTransId="{5995F4D5-4251-4F5E-9B00-B350085D0E22}" sibTransId="{122F5486-E054-4AA8-8AB4-15F1D154D8A9}"/>
    <dgm:cxn modelId="{C3B5E39B-CFF7-494C-A215-11652A6A25A9}" type="presOf" srcId="{7ED5C9F5-FC49-4DAE-AFA4-11D8A50D7B2C}" destId="{F108ADD1-4CA0-43E7-A267-CF0C4AC123FB}" srcOrd="0" destOrd="0" presId="urn:microsoft.com/office/officeart/2005/8/layout/vList2"/>
    <dgm:cxn modelId="{A883F9AB-9628-4344-807B-35424F59D037}" type="presOf" srcId="{B0564062-C80B-407C-AD44-B2572EE4FE6A}" destId="{3CA30458-0EBD-4433-A3A0-2636B0466B0B}" srcOrd="0" destOrd="0" presId="urn:microsoft.com/office/officeart/2005/8/layout/vList2"/>
    <dgm:cxn modelId="{303248E7-3640-4449-AC31-4429E73D8BE2}" type="presOf" srcId="{259BBB71-4612-4CEF-A20F-2519724D0564}" destId="{BC0841A5-9DCB-4ACD-8991-4A5478D075B9}" srcOrd="0" destOrd="0" presId="urn:microsoft.com/office/officeart/2005/8/layout/vList2"/>
    <dgm:cxn modelId="{E724D3B0-DA19-43FA-BB75-B02AE7CCC1DA}" type="presParOf" srcId="{3CA30458-0EBD-4433-A3A0-2636B0466B0B}" destId="{F108ADD1-4CA0-43E7-A267-CF0C4AC123FB}" srcOrd="0" destOrd="0" presId="urn:microsoft.com/office/officeart/2005/8/layout/vList2"/>
    <dgm:cxn modelId="{4A3B968E-C10D-47D6-A46E-C5071D1FB421}" type="presParOf" srcId="{3CA30458-0EBD-4433-A3A0-2636B0466B0B}" destId="{217A626F-F358-4951-B630-2BF60973F8B0}" srcOrd="1" destOrd="0" presId="urn:microsoft.com/office/officeart/2005/8/layout/vList2"/>
    <dgm:cxn modelId="{48226422-8927-4692-B806-F6B39370BD06}" type="presParOf" srcId="{3CA30458-0EBD-4433-A3A0-2636B0466B0B}" destId="{BC0841A5-9DCB-4ACD-8991-4A5478D075B9}" srcOrd="2" destOrd="0" presId="urn:microsoft.com/office/officeart/2005/8/layout/vList2"/>
    <dgm:cxn modelId="{E30EBF93-87A3-4941-A0B8-585BB968AA0F}" type="presParOf" srcId="{3CA30458-0EBD-4433-A3A0-2636B0466B0B}" destId="{FB5FB7A7-0766-4130-A087-2ACBC1C92660}" srcOrd="3" destOrd="0" presId="urn:microsoft.com/office/officeart/2005/8/layout/vList2"/>
    <dgm:cxn modelId="{4CF3654E-DFD6-46A3-AB51-752BC7B8F7CE}" type="presParOf" srcId="{3CA30458-0EBD-4433-A3A0-2636B0466B0B}" destId="{686053F2-3019-47AA-AC42-7376DDEAA33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9E9811-E389-4892-9008-5A40BCF5BD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B6395A7-4813-4497-AB47-DA4795FB4BB5}">
      <dgm:prSet/>
      <dgm:spPr/>
      <dgm:t>
        <a:bodyPr/>
        <a:lstStyle/>
        <a:p>
          <a:r>
            <a:rPr lang="en-US" dirty="0"/>
            <a:t>Is the heart of computer systems </a:t>
          </a:r>
        </a:p>
      </dgm:t>
    </dgm:pt>
    <dgm:pt modelId="{4EBFB156-833F-4FC5-AB4D-C22B332DFC98}" type="parTrans" cxnId="{154D926E-8CA1-46E3-97BD-72B423A4BB07}">
      <dgm:prSet/>
      <dgm:spPr/>
      <dgm:t>
        <a:bodyPr/>
        <a:lstStyle/>
        <a:p>
          <a:endParaRPr lang="en-US"/>
        </a:p>
      </dgm:t>
    </dgm:pt>
    <dgm:pt modelId="{DE4148F4-BAEE-412D-B731-675B75287A90}" type="sibTrans" cxnId="{154D926E-8CA1-46E3-97BD-72B423A4BB07}">
      <dgm:prSet/>
      <dgm:spPr/>
      <dgm:t>
        <a:bodyPr/>
        <a:lstStyle/>
        <a:p>
          <a:endParaRPr lang="en-US"/>
        </a:p>
      </dgm:t>
    </dgm:pt>
    <dgm:pt modelId="{FE86AC58-94DC-4539-85B0-D29A90A7F5BD}">
      <dgm:prSet/>
      <dgm:spPr/>
      <dgm:t>
        <a:bodyPr/>
        <a:lstStyle/>
        <a:p>
          <a:r>
            <a:rPr lang="en-US" dirty="0"/>
            <a:t>Only a processor, so memory and I/O components need to be connected externally</a:t>
          </a:r>
        </a:p>
      </dgm:t>
    </dgm:pt>
    <dgm:pt modelId="{4F7F0002-3A96-41F0-83E4-C726E0BE7E05}" type="parTrans" cxnId="{A543A139-D266-4C02-A744-DF59FEEBB63B}">
      <dgm:prSet/>
      <dgm:spPr/>
      <dgm:t>
        <a:bodyPr/>
        <a:lstStyle/>
        <a:p>
          <a:endParaRPr lang="en-US"/>
        </a:p>
      </dgm:t>
    </dgm:pt>
    <dgm:pt modelId="{25582282-9D55-414F-992D-C092EE298523}" type="sibTrans" cxnId="{A543A139-D266-4C02-A744-DF59FEEBB63B}">
      <dgm:prSet/>
      <dgm:spPr/>
      <dgm:t>
        <a:bodyPr/>
        <a:lstStyle/>
        <a:p>
          <a:endParaRPr lang="en-US"/>
        </a:p>
      </dgm:t>
    </dgm:pt>
    <dgm:pt modelId="{BEDC799E-DA9C-4CB6-B9D8-69E44FD5D04D}">
      <dgm:prSet/>
      <dgm:spPr/>
      <dgm:t>
        <a:bodyPr/>
        <a:lstStyle/>
        <a:p>
          <a:r>
            <a:rPr lang="en-US" dirty="0"/>
            <a:t>Cost of the entire system is high</a:t>
          </a:r>
        </a:p>
      </dgm:t>
    </dgm:pt>
    <dgm:pt modelId="{D20CBD18-5141-4516-8134-969E4DDDCDB0}" type="parTrans" cxnId="{8F3DB263-8CAE-4B4F-A513-FE9B8E90250F}">
      <dgm:prSet/>
      <dgm:spPr/>
      <dgm:t>
        <a:bodyPr/>
        <a:lstStyle/>
        <a:p>
          <a:endParaRPr lang="en-US"/>
        </a:p>
      </dgm:t>
    </dgm:pt>
    <dgm:pt modelId="{0C3F6BE5-4A8D-4208-BCE8-7BF89C0F5545}" type="sibTrans" cxnId="{8F3DB263-8CAE-4B4F-A513-FE9B8E90250F}">
      <dgm:prSet/>
      <dgm:spPr/>
      <dgm:t>
        <a:bodyPr/>
        <a:lstStyle/>
        <a:p>
          <a:endParaRPr lang="en-US"/>
        </a:p>
      </dgm:t>
    </dgm:pt>
    <dgm:pt modelId="{A3DD6282-09E4-40DF-94AB-CD8AFFF3CE95}">
      <dgm:prSet/>
      <dgm:spPr/>
      <dgm:t>
        <a:bodyPr/>
        <a:lstStyle/>
        <a:p>
          <a:r>
            <a:rPr lang="en-US" dirty="0"/>
            <a:t>Microprocessors are based on Von Neumann model.</a:t>
          </a:r>
        </a:p>
      </dgm:t>
    </dgm:pt>
    <dgm:pt modelId="{BB48D893-B6A1-4F0C-AFAC-3941527E0659}" type="parTrans" cxnId="{F1927025-0EA9-4788-9338-51D3697FD5C3}">
      <dgm:prSet/>
      <dgm:spPr/>
      <dgm:t>
        <a:bodyPr/>
        <a:lstStyle/>
        <a:p>
          <a:endParaRPr lang="en-US"/>
        </a:p>
      </dgm:t>
    </dgm:pt>
    <dgm:pt modelId="{F822490D-F71F-423D-95B5-CC77178D8B29}" type="sibTrans" cxnId="{F1927025-0EA9-4788-9338-51D3697FD5C3}">
      <dgm:prSet/>
      <dgm:spPr/>
      <dgm:t>
        <a:bodyPr/>
        <a:lstStyle/>
        <a:p>
          <a:endParaRPr lang="en-US"/>
        </a:p>
      </dgm:t>
    </dgm:pt>
    <dgm:pt modelId="{13B8F4A7-CE00-4959-B9A6-744CBF7B2030}" type="pres">
      <dgm:prSet presAssocID="{359E9811-E389-4892-9008-5A40BCF5BD4B}" presName="linear" presStyleCnt="0">
        <dgm:presLayoutVars>
          <dgm:animLvl val="lvl"/>
          <dgm:resizeHandles val="exact"/>
        </dgm:presLayoutVars>
      </dgm:prSet>
      <dgm:spPr/>
    </dgm:pt>
    <dgm:pt modelId="{223D085E-23AB-4049-B086-6AFD7E02D0EC}" type="pres">
      <dgm:prSet presAssocID="{AB6395A7-4813-4497-AB47-DA4795FB4BB5}" presName="parentText" presStyleLbl="node1" presStyleIdx="0" presStyleCnt="4" custLinFactY="-46158" custLinFactNeighborX="-1857" custLinFactNeighborY="-100000">
        <dgm:presLayoutVars>
          <dgm:chMax val="0"/>
          <dgm:bulletEnabled val="1"/>
        </dgm:presLayoutVars>
      </dgm:prSet>
      <dgm:spPr/>
    </dgm:pt>
    <dgm:pt modelId="{D4CE6583-4F8E-4006-BB5E-EA1122237BFA}" type="pres">
      <dgm:prSet presAssocID="{DE4148F4-BAEE-412D-B731-675B75287A90}" presName="spacer" presStyleCnt="0"/>
      <dgm:spPr/>
    </dgm:pt>
    <dgm:pt modelId="{919B903D-4C6B-47F1-9E50-4E525252CA42}" type="pres">
      <dgm:prSet presAssocID="{FE86AC58-94DC-4539-85B0-D29A90A7F5BD}" presName="parentText" presStyleLbl="node1" presStyleIdx="1" presStyleCnt="4" custLinFactY="-19995" custLinFactNeighborX="-338" custLinFactNeighborY="-100000">
        <dgm:presLayoutVars>
          <dgm:chMax val="0"/>
          <dgm:bulletEnabled val="1"/>
        </dgm:presLayoutVars>
      </dgm:prSet>
      <dgm:spPr/>
    </dgm:pt>
    <dgm:pt modelId="{59F3F39A-4DE0-4875-8531-0C9B51EA9AC4}" type="pres">
      <dgm:prSet presAssocID="{25582282-9D55-414F-992D-C092EE298523}" presName="spacer" presStyleCnt="0"/>
      <dgm:spPr/>
    </dgm:pt>
    <dgm:pt modelId="{37BE511C-E2E7-4496-AE41-40F4D457070B}" type="pres">
      <dgm:prSet presAssocID="{BEDC799E-DA9C-4CB6-B9D8-69E44FD5D04D}" presName="parentText" presStyleLbl="node1" presStyleIdx="2" presStyleCnt="4" custLinFactNeighborX="-338" custLinFactNeighborY="-67195">
        <dgm:presLayoutVars>
          <dgm:chMax val="0"/>
          <dgm:bulletEnabled val="1"/>
        </dgm:presLayoutVars>
      </dgm:prSet>
      <dgm:spPr/>
    </dgm:pt>
    <dgm:pt modelId="{622AF966-1BB3-4EC0-9B93-AA3C242D6F3F}" type="pres">
      <dgm:prSet presAssocID="{0C3F6BE5-4A8D-4208-BCE8-7BF89C0F5545}" presName="spacer" presStyleCnt="0"/>
      <dgm:spPr/>
    </dgm:pt>
    <dgm:pt modelId="{90198BFC-74A4-426B-8222-75F8C3793A46}" type="pres">
      <dgm:prSet presAssocID="{A3DD6282-09E4-40DF-94AB-CD8AFFF3CE95}" presName="parentText" presStyleLbl="node1" presStyleIdx="3" presStyleCnt="4" custLinFactY="19798" custLinFactNeighborX="-844" custLinFactNeighborY="100000">
        <dgm:presLayoutVars>
          <dgm:chMax val="0"/>
          <dgm:bulletEnabled val="1"/>
        </dgm:presLayoutVars>
      </dgm:prSet>
      <dgm:spPr/>
    </dgm:pt>
  </dgm:ptLst>
  <dgm:cxnLst>
    <dgm:cxn modelId="{6542E604-D5BE-465C-A26A-772E9DE2DE2D}" type="presOf" srcId="{FE86AC58-94DC-4539-85B0-D29A90A7F5BD}" destId="{919B903D-4C6B-47F1-9E50-4E525252CA42}" srcOrd="0" destOrd="0" presId="urn:microsoft.com/office/officeart/2005/8/layout/vList2"/>
    <dgm:cxn modelId="{8F382806-9FD8-4EB4-B63B-E62FD9B20FE0}" type="presOf" srcId="{BEDC799E-DA9C-4CB6-B9D8-69E44FD5D04D}" destId="{37BE511C-E2E7-4496-AE41-40F4D457070B}" srcOrd="0" destOrd="0" presId="urn:microsoft.com/office/officeart/2005/8/layout/vList2"/>
    <dgm:cxn modelId="{F7BAB30F-4A73-471D-9CFF-F71C098623FA}" type="presOf" srcId="{A3DD6282-09E4-40DF-94AB-CD8AFFF3CE95}" destId="{90198BFC-74A4-426B-8222-75F8C3793A46}" srcOrd="0" destOrd="0" presId="urn:microsoft.com/office/officeart/2005/8/layout/vList2"/>
    <dgm:cxn modelId="{F1927025-0EA9-4788-9338-51D3697FD5C3}" srcId="{359E9811-E389-4892-9008-5A40BCF5BD4B}" destId="{A3DD6282-09E4-40DF-94AB-CD8AFFF3CE95}" srcOrd="3" destOrd="0" parTransId="{BB48D893-B6A1-4F0C-AFAC-3941527E0659}" sibTransId="{F822490D-F71F-423D-95B5-CC77178D8B29}"/>
    <dgm:cxn modelId="{A543A139-D266-4C02-A744-DF59FEEBB63B}" srcId="{359E9811-E389-4892-9008-5A40BCF5BD4B}" destId="{FE86AC58-94DC-4539-85B0-D29A90A7F5BD}" srcOrd="1" destOrd="0" parTransId="{4F7F0002-3A96-41F0-83E4-C726E0BE7E05}" sibTransId="{25582282-9D55-414F-992D-C092EE298523}"/>
    <dgm:cxn modelId="{D3843541-D74F-46A5-B56D-B9D9666A3D22}" type="presOf" srcId="{359E9811-E389-4892-9008-5A40BCF5BD4B}" destId="{13B8F4A7-CE00-4959-B9A6-744CBF7B2030}" srcOrd="0" destOrd="0" presId="urn:microsoft.com/office/officeart/2005/8/layout/vList2"/>
    <dgm:cxn modelId="{8F3DB263-8CAE-4B4F-A513-FE9B8E90250F}" srcId="{359E9811-E389-4892-9008-5A40BCF5BD4B}" destId="{BEDC799E-DA9C-4CB6-B9D8-69E44FD5D04D}" srcOrd="2" destOrd="0" parTransId="{D20CBD18-5141-4516-8134-969E4DDDCDB0}" sibTransId="{0C3F6BE5-4A8D-4208-BCE8-7BF89C0F5545}"/>
    <dgm:cxn modelId="{154D926E-8CA1-46E3-97BD-72B423A4BB07}" srcId="{359E9811-E389-4892-9008-5A40BCF5BD4B}" destId="{AB6395A7-4813-4497-AB47-DA4795FB4BB5}" srcOrd="0" destOrd="0" parTransId="{4EBFB156-833F-4FC5-AB4D-C22B332DFC98}" sibTransId="{DE4148F4-BAEE-412D-B731-675B75287A90}"/>
    <dgm:cxn modelId="{670F2851-CC61-4ECE-AB7B-BA4D64033F14}" type="presOf" srcId="{AB6395A7-4813-4497-AB47-DA4795FB4BB5}" destId="{223D085E-23AB-4049-B086-6AFD7E02D0EC}" srcOrd="0" destOrd="0" presId="urn:microsoft.com/office/officeart/2005/8/layout/vList2"/>
    <dgm:cxn modelId="{FA7C7181-CE09-4046-BD19-F24A613E61E0}" type="presParOf" srcId="{13B8F4A7-CE00-4959-B9A6-744CBF7B2030}" destId="{223D085E-23AB-4049-B086-6AFD7E02D0EC}" srcOrd="0" destOrd="0" presId="urn:microsoft.com/office/officeart/2005/8/layout/vList2"/>
    <dgm:cxn modelId="{847935E9-2E75-4F3E-AE42-793F819B5063}" type="presParOf" srcId="{13B8F4A7-CE00-4959-B9A6-744CBF7B2030}" destId="{D4CE6583-4F8E-4006-BB5E-EA1122237BFA}" srcOrd="1" destOrd="0" presId="urn:microsoft.com/office/officeart/2005/8/layout/vList2"/>
    <dgm:cxn modelId="{E1D2973C-A064-4DFA-A9DB-FD613BB7C18C}" type="presParOf" srcId="{13B8F4A7-CE00-4959-B9A6-744CBF7B2030}" destId="{919B903D-4C6B-47F1-9E50-4E525252CA42}" srcOrd="2" destOrd="0" presId="urn:microsoft.com/office/officeart/2005/8/layout/vList2"/>
    <dgm:cxn modelId="{1B8A7C6B-9932-4F45-84F4-0286C3401AF8}" type="presParOf" srcId="{13B8F4A7-CE00-4959-B9A6-744CBF7B2030}" destId="{59F3F39A-4DE0-4875-8531-0C9B51EA9AC4}" srcOrd="3" destOrd="0" presId="urn:microsoft.com/office/officeart/2005/8/layout/vList2"/>
    <dgm:cxn modelId="{ECC54348-E9CA-453F-9B5A-21CCDCCB790A}" type="presParOf" srcId="{13B8F4A7-CE00-4959-B9A6-744CBF7B2030}" destId="{37BE511C-E2E7-4496-AE41-40F4D457070B}" srcOrd="4" destOrd="0" presId="urn:microsoft.com/office/officeart/2005/8/layout/vList2"/>
    <dgm:cxn modelId="{D2835C5A-A1C8-4F42-9D4E-A7A435FED798}" type="presParOf" srcId="{13B8F4A7-CE00-4959-B9A6-744CBF7B2030}" destId="{622AF966-1BB3-4EC0-9B93-AA3C242D6F3F}" srcOrd="5" destOrd="0" presId="urn:microsoft.com/office/officeart/2005/8/layout/vList2"/>
    <dgm:cxn modelId="{B814A69A-1E59-45AB-B998-B29366C0726C}" type="presParOf" srcId="{13B8F4A7-CE00-4959-B9A6-744CBF7B2030}" destId="{90198BFC-74A4-426B-8222-75F8C3793A4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59E9811-E389-4892-9008-5A40BCF5BD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6395A7-4813-4497-AB47-DA4795FB4BB5}">
      <dgm:prSet custT="1"/>
      <dgm:spPr/>
      <dgm:t>
        <a:bodyPr/>
        <a:lstStyle/>
        <a:p>
          <a:r>
            <a:rPr lang="en-US" sz="1800" dirty="0"/>
            <a:t>Is the heart of embedded system</a:t>
          </a:r>
        </a:p>
      </dgm:t>
    </dgm:pt>
    <dgm:pt modelId="{4EBFB156-833F-4FC5-AB4D-C22B332DFC98}" type="parTrans" cxnId="{154D926E-8CA1-46E3-97BD-72B423A4BB07}">
      <dgm:prSet/>
      <dgm:spPr/>
      <dgm:t>
        <a:bodyPr/>
        <a:lstStyle/>
        <a:p>
          <a:endParaRPr lang="en-US"/>
        </a:p>
      </dgm:t>
    </dgm:pt>
    <dgm:pt modelId="{DE4148F4-BAEE-412D-B731-675B75287A90}" type="sibTrans" cxnId="{154D926E-8CA1-46E3-97BD-72B423A4BB07}">
      <dgm:prSet/>
      <dgm:spPr/>
      <dgm:t>
        <a:bodyPr/>
        <a:lstStyle/>
        <a:p>
          <a:endParaRPr lang="en-US"/>
        </a:p>
      </dgm:t>
    </dgm:pt>
    <dgm:pt modelId="{FE86AC58-94DC-4539-85B0-D29A90A7F5BD}">
      <dgm:prSet custT="1"/>
      <dgm:spPr/>
      <dgm:t>
        <a:bodyPr/>
        <a:lstStyle/>
        <a:p>
          <a:r>
            <a:rPr lang="en-US" sz="1800" dirty="0"/>
            <a:t>Has a processor along with internal memory and I/O components.</a:t>
          </a:r>
        </a:p>
      </dgm:t>
    </dgm:pt>
    <dgm:pt modelId="{4F7F0002-3A96-41F0-83E4-C726E0BE7E05}" type="parTrans" cxnId="{A543A139-D266-4C02-A744-DF59FEEBB63B}">
      <dgm:prSet/>
      <dgm:spPr/>
      <dgm:t>
        <a:bodyPr/>
        <a:lstStyle/>
        <a:p>
          <a:endParaRPr lang="en-US"/>
        </a:p>
      </dgm:t>
    </dgm:pt>
    <dgm:pt modelId="{25582282-9D55-414F-992D-C092EE298523}" type="sibTrans" cxnId="{A543A139-D266-4C02-A744-DF59FEEBB63B}">
      <dgm:prSet/>
      <dgm:spPr/>
      <dgm:t>
        <a:bodyPr/>
        <a:lstStyle/>
        <a:p>
          <a:endParaRPr lang="en-US"/>
        </a:p>
      </dgm:t>
    </dgm:pt>
    <dgm:pt modelId="{BEDC799E-DA9C-4CB6-B9D8-69E44FD5D04D}">
      <dgm:prSet custT="1"/>
      <dgm:spPr/>
      <dgm:t>
        <a:bodyPr/>
        <a:lstStyle/>
        <a:p>
          <a:r>
            <a:rPr lang="en-US" sz="1800" dirty="0"/>
            <a:t>Cost of the entire system is low</a:t>
          </a:r>
        </a:p>
      </dgm:t>
    </dgm:pt>
    <dgm:pt modelId="{D20CBD18-5141-4516-8134-969E4DDDCDB0}" type="parTrans" cxnId="{8F3DB263-8CAE-4B4F-A513-FE9B8E90250F}">
      <dgm:prSet/>
      <dgm:spPr/>
      <dgm:t>
        <a:bodyPr/>
        <a:lstStyle/>
        <a:p>
          <a:endParaRPr lang="en-US"/>
        </a:p>
      </dgm:t>
    </dgm:pt>
    <dgm:pt modelId="{0C3F6BE5-4A8D-4208-BCE8-7BF89C0F5545}" type="sibTrans" cxnId="{8F3DB263-8CAE-4B4F-A513-FE9B8E90250F}">
      <dgm:prSet/>
      <dgm:spPr/>
      <dgm:t>
        <a:bodyPr/>
        <a:lstStyle/>
        <a:p>
          <a:endParaRPr lang="en-US"/>
        </a:p>
      </dgm:t>
    </dgm:pt>
    <dgm:pt modelId="{A3DD6282-09E4-40DF-94AB-CD8AFFF3CE95}">
      <dgm:prSet custT="1"/>
      <dgm:spPr/>
      <dgm:t>
        <a:bodyPr/>
        <a:lstStyle/>
        <a:p>
          <a:r>
            <a:rPr lang="en-US" sz="1800" dirty="0"/>
            <a:t>Microcontrollers are based on Harvard architecture.</a:t>
          </a:r>
        </a:p>
      </dgm:t>
    </dgm:pt>
    <dgm:pt modelId="{BB48D893-B6A1-4F0C-AFAC-3941527E0659}" type="parTrans" cxnId="{F1927025-0EA9-4788-9338-51D3697FD5C3}">
      <dgm:prSet/>
      <dgm:spPr/>
      <dgm:t>
        <a:bodyPr/>
        <a:lstStyle/>
        <a:p>
          <a:endParaRPr lang="en-US"/>
        </a:p>
      </dgm:t>
    </dgm:pt>
    <dgm:pt modelId="{F822490D-F71F-423D-95B5-CC77178D8B29}" type="sibTrans" cxnId="{F1927025-0EA9-4788-9338-51D3697FD5C3}">
      <dgm:prSet/>
      <dgm:spPr/>
      <dgm:t>
        <a:bodyPr/>
        <a:lstStyle/>
        <a:p>
          <a:endParaRPr lang="en-US"/>
        </a:p>
      </dgm:t>
    </dgm:pt>
    <dgm:pt modelId="{13B8F4A7-CE00-4959-B9A6-744CBF7B2030}" type="pres">
      <dgm:prSet presAssocID="{359E9811-E389-4892-9008-5A40BCF5BD4B}" presName="linear" presStyleCnt="0">
        <dgm:presLayoutVars>
          <dgm:animLvl val="lvl"/>
          <dgm:resizeHandles val="exact"/>
        </dgm:presLayoutVars>
      </dgm:prSet>
      <dgm:spPr/>
    </dgm:pt>
    <dgm:pt modelId="{223D085E-23AB-4049-B086-6AFD7E02D0EC}" type="pres">
      <dgm:prSet presAssocID="{AB6395A7-4813-4497-AB47-DA4795FB4BB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4CE6583-4F8E-4006-BB5E-EA1122237BFA}" type="pres">
      <dgm:prSet presAssocID="{DE4148F4-BAEE-412D-B731-675B75287A90}" presName="spacer" presStyleCnt="0"/>
      <dgm:spPr/>
    </dgm:pt>
    <dgm:pt modelId="{919B903D-4C6B-47F1-9E50-4E525252CA42}" type="pres">
      <dgm:prSet presAssocID="{FE86AC58-94DC-4539-85B0-D29A90A7F5B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9F3F39A-4DE0-4875-8531-0C9B51EA9AC4}" type="pres">
      <dgm:prSet presAssocID="{25582282-9D55-414F-992D-C092EE298523}" presName="spacer" presStyleCnt="0"/>
      <dgm:spPr/>
    </dgm:pt>
    <dgm:pt modelId="{37BE511C-E2E7-4496-AE41-40F4D457070B}" type="pres">
      <dgm:prSet presAssocID="{BEDC799E-DA9C-4CB6-B9D8-69E44FD5D04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22AF966-1BB3-4EC0-9B93-AA3C242D6F3F}" type="pres">
      <dgm:prSet presAssocID="{0C3F6BE5-4A8D-4208-BCE8-7BF89C0F5545}" presName="spacer" presStyleCnt="0"/>
      <dgm:spPr/>
    </dgm:pt>
    <dgm:pt modelId="{90198BFC-74A4-426B-8222-75F8C3793A46}" type="pres">
      <dgm:prSet presAssocID="{A3DD6282-09E4-40DF-94AB-CD8AFFF3CE9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542E604-D5BE-465C-A26A-772E9DE2DE2D}" type="presOf" srcId="{FE86AC58-94DC-4539-85B0-D29A90A7F5BD}" destId="{919B903D-4C6B-47F1-9E50-4E525252CA42}" srcOrd="0" destOrd="0" presId="urn:microsoft.com/office/officeart/2005/8/layout/vList2"/>
    <dgm:cxn modelId="{8F382806-9FD8-4EB4-B63B-E62FD9B20FE0}" type="presOf" srcId="{BEDC799E-DA9C-4CB6-B9D8-69E44FD5D04D}" destId="{37BE511C-E2E7-4496-AE41-40F4D457070B}" srcOrd="0" destOrd="0" presId="urn:microsoft.com/office/officeart/2005/8/layout/vList2"/>
    <dgm:cxn modelId="{F7BAB30F-4A73-471D-9CFF-F71C098623FA}" type="presOf" srcId="{A3DD6282-09E4-40DF-94AB-CD8AFFF3CE95}" destId="{90198BFC-74A4-426B-8222-75F8C3793A46}" srcOrd="0" destOrd="0" presId="urn:microsoft.com/office/officeart/2005/8/layout/vList2"/>
    <dgm:cxn modelId="{F1927025-0EA9-4788-9338-51D3697FD5C3}" srcId="{359E9811-E389-4892-9008-5A40BCF5BD4B}" destId="{A3DD6282-09E4-40DF-94AB-CD8AFFF3CE95}" srcOrd="3" destOrd="0" parTransId="{BB48D893-B6A1-4F0C-AFAC-3941527E0659}" sibTransId="{F822490D-F71F-423D-95B5-CC77178D8B29}"/>
    <dgm:cxn modelId="{A543A139-D266-4C02-A744-DF59FEEBB63B}" srcId="{359E9811-E389-4892-9008-5A40BCF5BD4B}" destId="{FE86AC58-94DC-4539-85B0-D29A90A7F5BD}" srcOrd="1" destOrd="0" parTransId="{4F7F0002-3A96-41F0-83E4-C726E0BE7E05}" sibTransId="{25582282-9D55-414F-992D-C092EE298523}"/>
    <dgm:cxn modelId="{D3843541-D74F-46A5-B56D-B9D9666A3D22}" type="presOf" srcId="{359E9811-E389-4892-9008-5A40BCF5BD4B}" destId="{13B8F4A7-CE00-4959-B9A6-744CBF7B2030}" srcOrd="0" destOrd="0" presId="urn:microsoft.com/office/officeart/2005/8/layout/vList2"/>
    <dgm:cxn modelId="{8F3DB263-8CAE-4B4F-A513-FE9B8E90250F}" srcId="{359E9811-E389-4892-9008-5A40BCF5BD4B}" destId="{BEDC799E-DA9C-4CB6-B9D8-69E44FD5D04D}" srcOrd="2" destOrd="0" parTransId="{D20CBD18-5141-4516-8134-969E4DDDCDB0}" sibTransId="{0C3F6BE5-4A8D-4208-BCE8-7BF89C0F5545}"/>
    <dgm:cxn modelId="{154D926E-8CA1-46E3-97BD-72B423A4BB07}" srcId="{359E9811-E389-4892-9008-5A40BCF5BD4B}" destId="{AB6395A7-4813-4497-AB47-DA4795FB4BB5}" srcOrd="0" destOrd="0" parTransId="{4EBFB156-833F-4FC5-AB4D-C22B332DFC98}" sibTransId="{DE4148F4-BAEE-412D-B731-675B75287A90}"/>
    <dgm:cxn modelId="{670F2851-CC61-4ECE-AB7B-BA4D64033F14}" type="presOf" srcId="{AB6395A7-4813-4497-AB47-DA4795FB4BB5}" destId="{223D085E-23AB-4049-B086-6AFD7E02D0EC}" srcOrd="0" destOrd="0" presId="urn:microsoft.com/office/officeart/2005/8/layout/vList2"/>
    <dgm:cxn modelId="{FA7C7181-CE09-4046-BD19-F24A613E61E0}" type="presParOf" srcId="{13B8F4A7-CE00-4959-B9A6-744CBF7B2030}" destId="{223D085E-23AB-4049-B086-6AFD7E02D0EC}" srcOrd="0" destOrd="0" presId="urn:microsoft.com/office/officeart/2005/8/layout/vList2"/>
    <dgm:cxn modelId="{847935E9-2E75-4F3E-AE42-793F819B5063}" type="presParOf" srcId="{13B8F4A7-CE00-4959-B9A6-744CBF7B2030}" destId="{D4CE6583-4F8E-4006-BB5E-EA1122237BFA}" srcOrd="1" destOrd="0" presId="urn:microsoft.com/office/officeart/2005/8/layout/vList2"/>
    <dgm:cxn modelId="{E1D2973C-A064-4DFA-A9DB-FD613BB7C18C}" type="presParOf" srcId="{13B8F4A7-CE00-4959-B9A6-744CBF7B2030}" destId="{919B903D-4C6B-47F1-9E50-4E525252CA42}" srcOrd="2" destOrd="0" presId="urn:microsoft.com/office/officeart/2005/8/layout/vList2"/>
    <dgm:cxn modelId="{1B8A7C6B-9932-4F45-84F4-0286C3401AF8}" type="presParOf" srcId="{13B8F4A7-CE00-4959-B9A6-744CBF7B2030}" destId="{59F3F39A-4DE0-4875-8531-0C9B51EA9AC4}" srcOrd="3" destOrd="0" presId="urn:microsoft.com/office/officeart/2005/8/layout/vList2"/>
    <dgm:cxn modelId="{ECC54348-E9CA-453F-9B5A-21CCDCCB790A}" type="presParOf" srcId="{13B8F4A7-CE00-4959-B9A6-744CBF7B2030}" destId="{37BE511C-E2E7-4496-AE41-40F4D457070B}" srcOrd="4" destOrd="0" presId="urn:microsoft.com/office/officeart/2005/8/layout/vList2"/>
    <dgm:cxn modelId="{D2835C5A-A1C8-4F42-9D4E-A7A435FED798}" type="presParOf" srcId="{13B8F4A7-CE00-4959-B9A6-744CBF7B2030}" destId="{622AF966-1BB3-4EC0-9B93-AA3C242D6F3F}" srcOrd="5" destOrd="0" presId="urn:microsoft.com/office/officeart/2005/8/layout/vList2"/>
    <dgm:cxn modelId="{B814A69A-1E59-45AB-B998-B29366C0726C}" type="presParOf" srcId="{13B8F4A7-CE00-4959-B9A6-744CBF7B2030}" destId="{90198BFC-74A4-426B-8222-75F8C3793A4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255A7-7CF3-4504-BE94-B7509DFDAED4}">
      <dsp:nvSpPr>
        <dsp:cNvPr id="0" name=""/>
        <dsp:cNvSpPr/>
      </dsp:nvSpPr>
      <dsp:spPr>
        <a:xfrm>
          <a:off x="0" y="85229"/>
          <a:ext cx="6130548" cy="28571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Self-contained computer systems that contains a microprocessor, memory and input/output peripherals on a single chip.</a:t>
          </a:r>
        </a:p>
      </dsp:txBody>
      <dsp:txXfrm>
        <a:off x="139474" y="224703"/>
        <a:ext cx="5851600" cy="2578192"/>
      </dsp:txXfrm>
    </dsp:sp>
    <dsp:sp modelId="{A09AD07F-7C6A-4947-9BF3-814DE2EABBF2}">
      <dsp:nvSpPr>
        <dsp:cNvPr id="0" name=""/>
        <dsp:cNvSpPr/>
      </dsp:nvSpPr>
      <dsp:spPr>
        <a:xfrm>
          <a:off x="0" y="3037409"/>
          <a:ext cx="6130548" cy="28571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i="0" kern="1200" dirty="0"/>
            <a:t>They typically include a input/output (I/O) interfaces, and other peripherals like timers, counters, and analog-to-digital converters.</a:t>
          </a:r>
          <a:endParaRPr lang="en-US" sz="3300" kern="1200" dirty="0"/>
        </a:p>
      </dsp:txBody>
      <dsp:txXfrm>
        <a:off x="139474" y="3176883"/>
        <a:ext cx="5851600" cy="25781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5BECB-DD4A-4C2B-A69B-BBFC89A0A5A2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Input/output: include a range of digital and analog I/O ports </a:t>
          </a:r>
          <a:endParaRPr lang="en-US" sz="2200" kern="1200" dirty="0"/>
        </a:p>
      </dsp:txBody>
      <dsp:txXfrm>
        <a:off x="38234" y="38234"/>
        <a:ext cx="7529629" cy="1228933"/>
      </dsp:txXfrm>
    </dsp:sp>
    <dsp:sp modelId="{BEF6CC1A-A4B1-414A-B659-17A803602593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solidFill>
          <a:schemeClr val="accent2">
            <a:hueOff val="-3544877"/>
            <a:satOff val="175"/>
            <a:lumOff val="-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Microcontrollers have built-in timers and counters that enable them to measure time and count external events.</a:t>
          </a:r>
          <a:endParaRPr lang="en-US" sz="2200" b="0" i="0" kern="1200" dirty="0"/>
        </a:p>
      </dsp:txBody>
      <dsp:txXfrm>
        <a:off x="826903" y="1561202"/>
        <a:ext cx="7224611" cy="1228933"/>
      </dsp:txXfrm>
    </dsp:sp>
    <dsp:sp modelId="{8ED00A2D-CCF9-459F-9040-7BB4CA8FCEE1}">
      <dsp:nvSpPr>
        <dsp:cNvPr id="0" name=""/>
        <dsp:cNvSpPr/>
      </dsp:nvSpPr>
      <dsp:spPr>
        <a:xfrm>
          <a:off x="1577339" y="3045936"/>
          <a:ext cx="8938260" cy="1305401"/>
        </a:xfrm>
        <a:prstGeom prst="roundRect">
          <a:avLst>
            <a:gd name="adj" fmla="val 10000"/>
          </a:avLst>
        </a:prstGeom>
        <a:solidFill>
          <a:schemeClr val="accent2">
            <a:hueOff val="-7089753"/>
            <a:satOff val="350"/>
            <a:lumOff val="-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Interrupt system: Microcontrollers may include an interrupt system that allows the device to respond quickly to external events or signals,</a:t>
          </a:r>
          <a:endParaRPr lang="en-US" sz="2200" kern="1200" dirty="0"/>
        </a:p>
      </dsp:txBody>
      <dsp:txXfrm>
        <a:off x="1615573" y="3084170"/>
        <a:ext cx="7224611" cy="1228933"/>
      </dsp:txXfrm>
    </dsp:sp>
    <dsp:sp modelId="{A731A26E-3B23-47C0-B331-CF05B87D12AC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80664" y="989929"/>
        <a:ext cx="466680" cy="638504"/>
      </dsp:txXfrm>
    </dsp:sp>
    <dsp:sp modelId="{01E0509C-FD2E-43A1-A3E5-2E25814762C9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7087731"/>
            <a:satOff val="224"/>
            <a:lumOff val="-3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087731"/>
              <a:satOff val="224"/>
              <a:lumOff val="-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69334" y="2504195"/>
        <a:ext cx="466680" cy="6385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08ADD1-4CA0-43E7-A267-CF0C4AC123FB}">
      <dsp:nvSpPr>
        <dsp:cNvPr id="0" name=""/>
        <dsp:cNvSpPr/>
      </dsp:nvSpPr>
      <dsp:spPr>
        <a:xfrm>
          <a:off x="0" y="215993"/>
          <a:ext cx="5157787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Developed by General Instruments.</a:t>
          </a:r>
        </a:p>
      </dsp:txBody>
      <dsp:txXfrm>
        <a:off x="50489" y="266482"/>
        <a:ext cx="5056809" cy="933302"/>
      </dsp:txXfrm>
    </dsp:sp>
    <dsp:sp modelId="{BC0841A5-9DCB-4ACD-8991-4A5478D075B9}">
      <dsp:nvSpPr>
        <dsp:cNvPr id="0" name=""/>
        <dsp:cNvSpPr/>
      </dsp:nvSpPr>
      <dsp:spPr>
        <a:xfrm>
          <a:off x="0" y="1325153"/>
          <a:ext cx="5157787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PIC families: </a:t>
          </a:r>
          <a:r>
            <a:rPr lang="en-US" sz="2600" kern="1200"/>
            <a:t>PIC16, PIC17, PIC18</a:t>
          </a:r>
        </a:p>
      </dsp:txBody>
      <dsp:txXfrm>
        <a:off x="50489" y="1375642"/>
        <a:ext cx="5056809" cy="933302"/>
      </dsp:txXfrm>
    </dsp:sp>
    <dsp:sp modelId="{686053F2-3019-47AA-AC42-7376DDEAA33D}">
      <dsp:nvSpPr>
        <dsp:cNvPr id="0" name=""/>
        <dsp:cNvSpPr/>
      </dsp:nvSpPr>
      <dsp:spPr>
        <a:xfrm>
          <a:off x="0" y="2434314"/>
          <a:ext cx="5157787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Doesn’t have common tutorials online compare to AVR.</a:t>
          </a:r>
        </a:p>
      </dsp:txBody>
      <dsp:txXfrm>
        <a:off x="50489" y="2484803"/>
        <a:ext cx="5056809" cy="9333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08ADD1-4CA0-43E7-A267-CF0C4AC123FB}">
      <dsp:nvSpPr>
        <dsp:cNvPr id="0" name=""/>
        <dsp:cNvSpPr/>
      </dsp:nvSpPr>
      <dsp:spPr>
        <a:xfrm>
          <a:off x="0" y="155665"/>
          <a:ext cx="5157787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Developed by ATMEL.</a:t>
          </a:r>
        </a:p>
      </dsp:txBody>
      <dsp:txXfrm>
        <a:off x="52359" y="208024"/>
        <a:ext cx="5053069" cy="967861"/>
      </dsp:txXfrm>
    </dsp:sp>
    <dsp:sp modelId="{BC0841A5-9DCB-4ACD-8991-4A5478D075B9}">
      <dsp:nvSpPr>
        <dsp:cNvPr id="0" name=""/>
        <dsp:cNvSpPr/>
      </dsp:nvSpPr>
      <dsp:spPr>
        <a:xfrm>
          <a:off x="0" y="1306004"/>
          <a:ext cx="5157787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PIC families: </a:t>
          </a:r>
          <a:r>
            <a:rPr lang="en-US" sz="2700" kern="1200" dirty="0"/>
            <a:t>Atiny, Atmega, XMEGA</a:t>
          </a:r>
        </a:p>
      </dsp:txBody>
      <dsp:txXfrm>
        <a:off x="52359" y="1358363"/>
        <a:ext cx="5053069" cy="967861"/>
      </dsp:txXfrm>
    </dsp:sp>
    <dsp:sp modelId="{686053F2-3019-47AA-AC42-7376DDEAA33D}">
      <dsp:nvSpPr>
        <dsp:cNvPr id="0" name=""/>
        <dsp:cNvSpPr/>
      </dsp:nvSpPr>
      <dsp:spPr>
        <a:xfrm>
          <a:off x="0" y="2456343"/>
          <a:ext cx="5157787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Have a more beginner-friendly development environment</a:t>
          </a:r>
        </a:p>
      </dsp:txBody>
      <dsp:txXfrm>
        <a:off x="52359" y="2508702"/>
        <a:ext cx="5053069" cy="9678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D085E-23AB-4049-B086-6AFD7E02D0EC}">
      <dsp:nvSpPr>
        <dsp:cNvPr id="0" name=""/>
        <dsp:cNvSpPr/>
      </dsp:nvSpPr>
      <dsp:spPr>
        <a:xfrm>
          <a:off x="0" y="0"/>
          <a:ext cx="5157787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Is the heart of computer systems </a:t>
          </a:r>
        </a:p>
      </dsp:txBody>
      <dsp:txXfrm>
        <a:off x="34906" y="34906"/>
        <a:ext cx="5087975" cy="645240"/>
      </dsp:txXfrm>
    </dsp:sp>
    <dsp:sp modelId="{919B903D-4C6B-47F1-9E50-4E525252CA42}">
      <dsp:nvSpPr>
        <dsp:cNvPr id="0" name=""/>
        <dsp:cNvSpPr/>
      </dsp:nvSpPr>
      <dsp:spPr>
        <a:xfrm>
          <a:off x="0" y="906506"/>
          <a:ext cx="5157787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Only a processor, so memory and I/O components need to be connected externally</a:t>
          </a:r>
        </a:p>
      </dsp:txBody>
      <dsp:txXfrm>
        <a:off x="34906" y="941412"/>
        <a:ext cx="5087975" cy="645240"/>
      </dsp:txXfrm>
    </dsp:sp>
    <dsp:sp modelId="{37BE511C-E2E7-4496-AE41-40F4D457070B}">
      <dsp:nvSpPr>
        <dsp:cNvPr id="0" name=""/>
        <dsp:cNvSpPr/>
      </dsp:nvSpPr>
      <dsp:spPr>
        <a:xfrm>
          <a:off x="0" y="1833380"/>
          <a:ext cx="5157787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Cost of the entire system is high</a:t>
          </a:r>
        </a:p>
      </dsp:txBody>
      <dsp:txXfrm>
        <a:off x="34906" y="1868286"/>
        <a:ext cx="5087975" cy="645240"/>
      </dsp:txXfrm>
    </dsp:sp>
    <dsp:sp modelId="{90198BFC-74A4-426B-8222-75F8C3793A46}">
      <dsp:nvSpPr>
        <dsp:cNvPr id="0" name=""/>
        <dsp:cNvSpPr/>
      </dsp:nvSpPr>
      <dsp:spPr>
        <a:xfrm>
          <a:off x="0" y="2828512"/>
          <a:ext cx="5157787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Microprocessors are based on Von Neumann model.</a:t>
          </a:r>
        </a:p>
      </dsp:txBody>
      <dsp:txXfrm>
        <a:off x="34906" y="2863418"/>
        <a:ext cx="5087975" cy="6452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D085E-23AB-4049-B086-6AFD7E02D0EC}">
      <dsp:nvSpPr>
        <dsp:cNvPr id="0" name=""/>
        <dsp:cNvSpPr/>
      </dsp:nvSpPr>
      <dsp:spPr>
        <a:xfrm>
          <a:off x="0" y="4853"/>
          <a:ext cx="5157787" cy="82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Is the heart of embedded system</a:t>
          </a:r>
        </a:p>
      </dsp:txBody>
      <dsp:txXfrm>
        <a:off x="40209" y="45062"/>
        <a:ext cx="5077369" cy="743262"/>
      </dsp:txXfrm>
    </dsp:sp>
    <dsp:sp modelId="{919B903D-4C6B-47F1-9E50-4E525252CA42}">
      <dsp:nvSpPr>
        <dsp:cNvPr id="0" name=""/>
        <dsp:cNvSpPr/>
      </dsp:nvSpPr>
      <dsp:spPr>
        <a:xfrm>
          <a:off x="0" y="955253"/>
          <a:ext cx="5157787" cy="82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Has a processor along with internal memory and I/O components.</a:t>
          </a:r>
        </a:p>
      </dsp:txBody>
      <dsp:txXfrm>
        <a:off x="40209" y="995462"/>
        <a:ext cx="5077369" cy="743262"/>
      </dsp:txXfrm>
    </dsp:sp>
    <dsp:sp modelId="{37BE511C-E2E7-4496-AE41-40F4D457070B}">
      <dsp:nvSpPr>
        <dsp:cNvPr id="0" name=""/>
        <dsp:cNvSpPr/>
      </dsp:nvSpPr>
      <dsp:spPr>
        <a:xfrm>
          <a:off x="0" y="1905654"/>
          <a:ext cx="5157787" cy="82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Cost of the entire system is low</a:t>
          </a:r>
        </a:p>
      </dsp:txBody>
      <dsp:txXfrm>
        <a:off x="40209" y="1945863"/>
        <a:ext cx="5077369" cy="743262"/>
      </dsp:txXfrm>
    </dsp:sp>
    <dsp:sp modelId="{90198BFC-74A4-426B-8222-75F8C3793A46}">
      <dsp:nvSpPr>
        <dsp:cNvPr id="0" name=""/>
        <dsp:cNvSpPr/>
      </dsp:nvSpPr>
      <dsp:spPr>
        <a:xfrm>
          <a:off x="0" y="2856054"/>
          <a:ext cx="5157787" cy="82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Microcontrollers are based on Harvard architecture.</a:t>
          </a:r>
        </a:p>
      </dsp:txBody>
      <dsp:txXfrm>
        <a:off x="40209" y="2896263"/>
        <a:ext cx="5077369" cy="7432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E5C4F-518A-449E-B4F1-124548FC0303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ADD71-036A-4BDB-A903-77223F488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77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8543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680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525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55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009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2680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637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275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5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513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402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3/22/2023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5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" name="Picture 3" descr="Triangular abstract background">
            <a:extLst>
              <a:ext uri="{FF2B5EF4-FFF2-40B4-BE49-F238E27FC236}">
                <a16:creationId xmlns:a16="http://schemas.microsoft.com/office/drawing/2014/main" id="{41A213AA-43F2-6CFF-1A22-D300F1C5B9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E1AC5-CA3A-7A18-FEE2-8889DCBB4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-92390"/>
            <a:ext cx="5037616" cy="2982360"/>
          </a:xfrm>
        </p:spPr>
        <p:txBody>
          <a:bodyPr>
            <a:normAutofit/>
          </a:bodyPr>
          <a:lstStyle/>
          <a:p>
            <a:r>
              <a:rPr lang="en-US" dirty="0"/>
              <a:t>Micro Processor</a:t>
            </a:r>
          </a:p>
        </p:txBody>
      </p:sp>
      <p:sp>
        <p:nvSpPr>
          <p:cNvPr id="104" name="Arc 1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Oval 1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0EEB43-41A4-D594-008E-A147BDED40BB}"/>
              </a:ext>
            </a:extLst>
          </p:cNvPr>
          <p:cNvSpPr txBox="1">
            <a:spLocks/>
          </p:cNvSpPr>
          <p:nvPr/>
        </p:nvSpPr>
        <p:spPr>
          <a:xfrm>
            <a:off x="3496622" y="2344066"/>
            <a:ext cx="5037616" cy="29823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Micro Controller</a:t>
            </a:r>
          </a:p>
        </p:txBody>
      </p:sp>
    </p:spTree>
    <p:extLst>
      <p:ext uri="{BB962C8B-B14F-4D97-AF65-F5344CB8AC3E}">
        <p14:creationId xmlns:p14="http://schemas.microsoft.com/office/powerpoint/2010/main" val="1788034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1D4596-368C-9E90-6FB9-E33EBEB46B58}"/>
              </a:ext>
            </a:extLst>
          </p:cNvPr>
          <p:cNvSpPr txBox="1"/>
          <p:nvPr/>
        </p:nvSpPr>
        <p:spPr>
          <a:xfrm>
            <a:off x="5894962" y="479493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Microprocessor ?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Processor">
            <a:extLst>
              <a:ext uri="{FF2B5EF4-FFF2-40B4-BE49-F238E27FC236}">
                <a16:creationId xmlns:a16="http://schemas.microsoft.com/office/drawing/2014/main" id="{94A07F93-C9F9-11E1-B05A-2244C86E1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0EB554-8B15-88BD-8A08-AD824884BD99}"/>
              </a:ext>
            </a:extLst>
          </p:cNvPr>
          <p:cNvSpPr txBox="1"/>
          <p:nvPr/>
        </p:nvSpPr>
        <p:spPr>
          <a:xfrm>
            <a:off x="5894962" y="1984443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A microprocessor is a central processing unit (CPU) that is designed to perform the basic arithmetic, logical, and control operations of a computer. It is a small and highly integrated electronic device that is used to control and process data in various applications, ranging from simple consumer electronics to complex industrial machinery.</a:t>
            </a:r>
            <a:br>
              <a:rPr lang="en-US" sz="2200" dirty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1416859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0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2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16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0470C-3759-2A39-2266-8694193C9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56" y="638275"/>
            <a:ext cx="4119154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Microprocessors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41F49B-29EC-1EB1-5945-A0BA46432F85}"/>
              </a:ext>
            </a:extLst>
          </p:cNvPr>
          <p:cNvSpPr txBox="1"/>
          <p:nvPr/>
        </p:nvSpPr>
        <p:spPr>
          <a:xfrm>
            <a:off x="5610794" y="456323"/>
            <a:ext cx="5888559" cy="1657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41832">
              <a:spcAft>
                <a:spcPts val="600"/>
              </a:spcAft>
            </a:pPr>
            <a:r>
              <a:rPr lang="en-US" sz="2472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 Purpose Microprocessors:</a:t>
            </a:r>
          </a:p>
          <a:p>
            <a:pPr defTabSz="941832">
              <a:spcAft>
                <a:spcPts val="600"/>
              </a:spcAft>
            </a:pPr>
            <a:r>
              <a:rPr lang="en-US" sz="2400" b="0" i="0">
                <a:effectLst/>
                <a:latin typeface="Söhne"/>
              </a:rPr>
              <a:t>designed to perform a wide range of general-purpose computing tasks. Examples include the Intel x86 family and the ARM architecture</a:t>
            </a:r>
            <a:r>
              <a:rPr lang="en-US" sz="2400" b="0" i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669668-3BBB-22E2-EEB1-3CC111E19005}"/>
              </a:ext>
            </a:extLst>
          </p:cNvPr>
          <p:cNvSpPr txBox="1"/>
          <p:nvPr/>
        </p:nvSpPr>
        <p:spPr>
          <a:xfrm>
            <a:off x="5610794" y="2570344"/>
            <a:ext cx="4685631" cy="110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41832">
              <a:spcAft>
                <a:spcPts val="600"/>
              </a:spcAft>
            </a:pPr>
            <a:r>
              <a:rPr lang="en-US" sz="206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Embded Microprocessors:</a:t>
            </a:r>
          </a:p>
          <a:p>
            <a:pPr defTabSz="941832">
              <a:spcAft>
                <a:spcPts val="600"/>
              </a:spcAft>
            </a:pPr>
            <a:r>
              <a:rPr lang="en-US" sz="2000" b="0" i="0" dirty="0">
                <a:effectLst/>
                <a:latin typeface="Söhne"/>
              </a:rPr>
              <a:t>These microprocessors are designed to be integrated into embedded systems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78872C-2461-70AC-D375-B2187AE48089}"/>
              </a:ext>
            </a:extLst>
          </p:cNvPr>
          <p:cNvSpPr txBox="1"/>
          <p:nvPr/>
        </p:nvSpPr>
        <p:spPr>
          <a:xfrm>
            <a:off x="5207640" y="4369735"/>
            <a:ext cx="4685631" cy="183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41832">
              <a:spcAft>
                <a:spcPts val="600"/>
              </a:spcAft>
            </a:pPr>
            <a:r>
              <a:rPr lang="en-US" sz="185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System-on-chip (SoC) microprocessor:</a:t>
            </a:r>
          </a:p>
          <a:p>
            <a:pPr defTabSz="941832">
              <a:spcAft>
                <a:spcPts val="600"/>
              </a:spcAft>
            </a:pPr>
            <a:r>
              <a:rPr lang="en-US" b="0" i="0" dirty="0">
                <a:effectLst/>
                <a:latin typeface="Söhne"/>
              </a:rPr>
              <a:t>These microprocessors are designed to integrate all the necessary components for a complete system onto a single chip. Examples include the Qualcomm Snapdragon and the Apple A-series chips.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6797165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235D-B097-71A6-44ED-D5DC27ED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DA1D7-30BF-C7C2-09FA-78F4B2EBB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506992"/>
            <a:ext cx="5157787" cy="823912"/>
          </a:xfrm>
        </p:spPr>
        <p:txBody>
          <a:bodyPr/>
          <a:lstStyle/>
          <a:p>
            <a:r>
              <a:rPr lang="en-US" dirty="0"/>
              <a:t>Microprocessor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28CD41F9-67E8-48DC-6C59-4E23C748704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74220728"/>
              </p:ext>
            </p:extLst>
          </p:nvPr>
        </p:nvGraphicFramePr>
        <p:xfrm>
          <a:off x="770119" y="2522493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1AEF4A-72CA-24CF-5B01-59EA53811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1506992"/>
            <a:ext cx="5183188" cy="823912"/>
          </a:xfrm>
        </p:spPr>
        <p:txBody>
          <a:bodyPr/>
          <a:lstStyle/>
          <a:p>
            <a:r>
              <a:rPr lang="en-US" dirty="0"/>
              <a:t>Microcontroller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11FC6A48-582A-4DED-EBEB-FCC8FF11AB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3321432"/>
              </p:ext>
            </p:extLst>
          </p:nvPr>
        </p:nvGraphicFramePr>
        <p:xfrm>
          <a:off x="6172200" y="2438400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19954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1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Arc 2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Rectangle 23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3A199-B1B2-CE14-DC5B-6250A511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742" y="1124988"/>
            <a:ext cx="44259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Microcontroller</a:t>
            </a:r>
          </a:p>
        </p:txBody>
      </p:sp>
      <p:pic>
        <p:nvPicPr>
          <p:cNvPr id="5" name="Picture 4" descr="Mother Board">
            <a:extLst>
              <a:ext uri="{FF2B5EF4-FFF2-40B4-BE49-F238E27FC236}">
                <a16:creationId xmlns:a16="http://schemas.microsoft.com/office/drawing/2014/main" id="{9185BD3F-B85D-A5CA-3100-F1913C83D0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97" r="20543" b="-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38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693008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32983">
            <a:off x="1556059" y="13179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3" name="TextBox 4">
            <a:extLst>
              <a:ext uri="{FF2B5EF4-FFF2-40B4-BE49-F238E27FC236}">
                <a16:creationId xmlns:a16="http://schemas.microsoft.com/office/drawing/2014/main" id="{5975C52C-4C4F-9053-EB5B-34F3BCCA27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8221623"/>
              </p:ext>
            </p:extLst>
          </p:nvPr>
        </p:nvGraphicFramePr>
        <p:xfrm>
          <a:off x="5410200" y="292260"/>
          <a:ext cx="6130548" cy="5979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0F832054-65FA-4B6D-F364-4ED86C46B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48" y="2058853"/>
            <a:ext cx="3932237" cy="1600200"/>
          </a:xfrm>
        </p:spPr>
        <p:txBody>
          <a:bodyPr/>
          <a:lstStyle/>
          <a:p>
            <a:r>
              <a:rPr lang="en-US" dirty="0"/>
              <a:t>What is Microcontroller ?</a:t>
            </a:r>
          </a:p>
        </p:txBody>
      </p:sp>
    </p:spTree>
    <p:extLst>
      <p:ext uri="{BB962C8B-B14F-4D97-AF65-F5344CB8AC3E}">
        <p14:creationId xmlns:p14="http://schemas.microsoft.com/office/powerpoint/2010/main" val="354631281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1C8C5-AEF7-FF06-C0DF-106E8B1B5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Features of Microcontroller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TextBox 5">
            <a:extLst>
              <a:ext uri="{FF2B5EF4-FFF2-40B4-BE49-F238E27FC236}">
                <a16:creationId xmlns:a16="http://schemas.microsoft.com/office/drawing/2014/main" id="{990C7CB4-1D60-4B21-2EFD-B13BDCF8E7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2463581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969736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631FD-4A39-8091-1A88-E3BB688D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Microcontrollers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F043E-0639-4568-91D3-AA0288679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332" y="2042772"/>
            <a:ext cx="5157787" cy="589189"/>
          </a:xfrm>
        </p:spPr>
        <p:txBody>
          <a:bodyPr>
            <a:normAutofit/>
          </a:bodyPr>
          <a:lstStyle/>
          <a:p>
            <a:r>
              <a:rPr lang="en-US" sz="2800" dirty="0"/>
              <a:t>PIC - 1975 </a:t>
            </a:r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BCD7ED38-935E-5366-E1D8-17926081E34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6D5BB-0CF2-869E-AB7F-912D5EDF8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1882" y="2220005"/>
            <a:ext cx="5183188" cy="823912"/>
          </a:xfrm>
        </p:spPr>
        <p:txBody>
          <a:bodyPr/>
          <a:lstStyle/>
          <a:p>
            <a:r>
              <a:rPr lang="en-US" dirty="0"/>
              <a:t>AVR - 1996 </a:t>
            </a:r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DA928C24-DFFF-DF8B-F059-5C954B0FA4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8687426"/>
              </p:ext>
            </p:extLst>
          </p:nvPr>
        </p:nvGraphicFramePr>
        <p:xfrm>
          <a:off x="6241882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4356535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B9651FA3-B4A1-4E98-9B71-4CF820877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0EAFF-5BD0-A687-33F9-B675EB014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77" y="196716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Microcontrollers are most seen in embedded systems </a:t>
            </a: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03994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Picture 32" descr="Electronic circuit board">
            <a:extLst>
              <a:ext uri="{FF2B5EF4-FFF2-40B4-BE49-F238E27FC236}">
                <a16:creationId xmlns:a16="http://schemas.microsoft.com/office/drawing/2014/main" id="{0641B08A-9267-A2C7-AD45-0CDEC19E75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86" r="1163" b="-1"/>
          <a:stretch/>
        </p:blipFill>
        <p:spPr>
          <a:xfrm>
            <a:off x="6595884" y="57974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73CE4C-763A-0D16-01B3-508B81B02227}"/>
              </a:ext>
            </a:extLst>
          </p:cNvPr>
          <p:cNvSpPr txBox="1"/>
          <p:nvPr/>
        </p:nvSpPr>
        <p:spPr>
          <a:xfrm>
            <a:off x="1009340" y="2659541"/>
            <a:ext cx="5733466" cy="2185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754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3D black question marks with one yellow question mark">
            <a:extLst>
              <a:ext uri="{FF2B5EF4-FFF2-40B4-BE49-F238E27FC236}">
                <a16:creationId xmlns:a16="http://schemas.microsoft.com/office/drawing/2014/main" id="{47E6EAB9-FCC9-E06E-3E45-52E06F6EDA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55" r="19687" b="1"/>
          <a:stretch/>
        </p:blipFill>
        <p:spPr>
          <a:xfrm>
            <a:off x="5101771" y="10"/>
            <a:ext cx="7094361" cy="68579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73535C-CED8-6A45-0EBF-8368BE9F9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60" y="1591021"/>
            <a:ext cx="4092525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meaning of Embded systems ?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208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2DB2DA-C6E1-AC92-6334-FD5F7C1CE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/>
              <a:t>Embedded systems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1D8AD-C743-4A62-DE02-22410AD95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dirty="0"/>
              <a:t>System designed as software and hardware to do specific task repeatedly. Task can be simple or complex.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Computer and smartphones are not embedded systems they are General purpose Devices capable of doing variety of tasks </a:t>
            </a:r>
          </a:p>
          <a:p>
            <a:endParaRPr lang="en-US" dirty="0"/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1070FFDA-A38D-5B45-AB04-7CEBE9DF22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44" r="19408" b="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22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9135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B20E07-CE41-A403-83AB-A9C6F761B743}"/>
              </a:ext>
            </a:extLst>
          </p:cNvPr>
          <p:cNvSpPr txBox="1"/>
          <p:nvPr/>
        </p:nvSpPr>
        <p:spPr>
          <a:xfrm>
            <a:off x="0" y="1739643"/>
            <a:ext cx="6243144" cy="9984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Microprocessor </a:t>
            </a:r>
          </a:p>
        </p:txBody>
      </p:sp>
      <p:pic>
        <p:nvPicPr>
          <p:cNvPr id="4" name="Picture 3" descr="Circuit board">
            <a:extLst>
              <a:ext uri="{FF2B5EF4-FFF2-40B4-BE49-F238E27FC236}">
                <a16:creationId xmlns:a16="http://schemas.microsoft.com/office/drawing/2014/main" id="{54F7D9DE-33A5-A535-4CDE-F77A28340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71" r="18569" b="-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29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986698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430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Aharoni</vt:lpstr>
      <vt:lpstr>Arial</vt:lpstr>
      <vt:lpstr>Avenir Next LT Pro</vt:lpstr>
      <vt:lpstr>Calibri</vt:lpstr>
      <vt:lpstr>Söhne</vt:lpstr>
      <vt:lpstr>ShapesVTI</vt:lpstr>
      <vt:lpstr>Micro Processor</vt:lpstr>
      <vt:lpstr>Microcontroller</vt:lpstr>
      <vt:lpstr>What is Microcontroller ?</vt:lpstr>
      <vt:lpstr>Features of Microcontroller</vt:lpstr>
      <vt:lpstr>Types of Microcontrollers </vt:lpstr>
      <vt:lpstr>Microcontrollers are most seen in embedded systems </vt:lpstr>
      <vt:lpstr>What is meaning of Embded systems ?</vt:lpstr>
      <vt:lpstr>Embedded systems </vt:lpstr>
      <vt:lpstr>PowerPoint Presentation</vt:lpstr>
      <vt:lpstr>PowerPoint Presentation</vt:lpstr>
      <vt:lpstr>Types of Microprocessors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Processor</dc:title>
  <dc:creator>K2176 mohamed ibrahim Alnabawy</dc:creator>
  <cp:lastModifiedBy>K2176 mohamed ibrahim Alnabawy</cp:lastModifiedBy>
  <cp:revision>5</cp:revision>
  <dcterms:created xsi:type="dcterms:W3CDTF">2023-03-21T22:11:46Z</dcterms:created>
  <dcterms:modified xsi:type="dcterms:W3CDTF">2023-03-22T02:09:59Z</dcterms:modified>
</cp:coreProperties>
</file>