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36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4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3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34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1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7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52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36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7F9601-F044-4808-B1AC-5BF1EAE68365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6E72ABD-460E-40E4-981F-275245761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Azure </a:t>
            </a:r>
            <a:r>
              <a:rPr lang="fr-FR" dirty="0" err="1"/>
              <a:t>board</a:t>
            </a:r>
            <a:r>
              <a:rPr lang="fr-FR" dirty="0"/>
              <a:t>	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/>
              <a:t>Imane Chlioui</a:t>
            </a:r>
          </a:p>
        </p:txBody>
      </p:sp>
    </p:spTree>
    <p:extLst>
      <p:ext uri="{BB962C8B-B14F-4D97-AF65-F5344CB8AC3E}">
        <p14:creationId xmlns:p14="http://schemas.microsoft.com/office/powerpoint/2010/main" val="224475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</a:t>
            </a:r>
            <a:r>
              <a:rPr lang="fr-FR" dirty="0" err="1"/>
              <a:t>Devops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834" y="1825622"/>
            <a:ext cx="8104094" cy="4667249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Avec Azure </a:t>
            </a:r>
            <a:r>
              <a:rPr lang="fr-FR" dirty="0" err="1"/>
              <a:t>Boards</a:t>
            </a:r>
            <a:r>
              <a:rPr lang="fr-FR" dirty="0"/>
              <a:t> l'équipe projet peut manager le cycle de </a:t>
            </a:r>
            <a:r>
              <a:rPr lang="fr-FR" dirty="0" err="1"/>
              <a:t>developpement</a:t>
            </a:r>
            <a:r>
              <a:rPr lang="fr-FR" dirty="0"/>
              <a:t> d'un projet.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Offre un ensemble de fonctionnalités, notamment une prise en charge native de </a:t>
            </a:r>
            <a:r>
              <a:rPr lang="fr-FR" dirty="0" err="1"/>
              <a:t>Scrum</a:t>
            </a:r>
            <a:r>
              <a:rPr lang="fr-FR" dirty="0"/>
              <a:t> et Kanban, des tableaux de bord personnalisables et des rapports intégrés. Ces outils peuvent évoluer à mesure que votre entreprise se développe.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L'équipe peut suivre les user stories, les éléments de </a:t>
            </a:r>
            <a:r>
              <a:rPr lang="fr-FR" dirty="0" err="1"/>
              <a:t>backlog</a:t>
            </a:r>
            <a:r>
              <a:rPr lang="fr-FR" dirty="0"/>
              <a:t>, les tâches, les fonctionnalités et les bugs associés à votre projet. 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Vous suivez le travail en ajoutant des </a:t>
            </a:r>
            <a:r>
              <a:rPr lang="fr-FR" dirty="0" err="1"/>
              <a:t>Work</a:t>
            </a:r>
            <a:r>
              <a:rPr lang="fr-FR" dirty="0"/>
              <a:t> Item en fonction du processus et des types d'éléments dans votre projet.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94" y="1898321"/>
            <a:ext cx="2983071" cy="45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5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</a:t>
            </a:r>
            <a:r>
              <a:rPr lang="fr-FR" dirty="0" err="1"/>
              <a:t>Devops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224" y="1930171"/>
            <a:ext cx="5576047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Pour suivre le travail différents WIT sont définis. Les types d'éléments de travail à votre disposition sont basés sur le processus utilisé lors de la création de votre projet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Agile Processus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Basic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Scrum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CMMI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14" y="1930171"/>
            <a:ext cx="5584586" cy="4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3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224" y="486281"/>
            <a:ext cx="10772775" cy="1658198"/>
          </a:xfrm>
        </p:spPr>
        <p:txBody>
          <a:bodyPr/>
          <a:lstStyle/>
          <a:p>
            <a:r>
              <a:rPr lang="fr-FR" dirty="0"/>
              <a:t>Processus Agile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2729" y="2652618"/>
            <a:ext cx="6169488" cy="286739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schéma suivant montre le processus Agile : 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Users</a:t>
            </a:r>
            <a:r>
              <a:rPr lang="fr-FR" dirty="0"/>
              <a:t> Story et les </a:t>
            </a:r>
            <a:r>
              <a:rPr lang="fr-FR" dirty="0" err="1"/>
              <a:t>Tasks</a:t>
            </a:r>
            <a:r>
              <a:rPr lang="fr-FR" dirty="0"/>
              <a:t> sont utilisés pour le suivi du travail.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Les Bugs sont utilisés pour les </a:t>
            </a:r>
            <a:r>
              <a:rPr lang="fr-FR" dirty="0" err="1"/>
              <a:t>defects</a:t>
            </a:r>
            <a:r>
              <a:rPr lang="fr-FR" dirty="0"/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Epics et </a:t>
            </a:r>
            <a:r>
              <a:rPr lang="fr-FR" dirty="0" err="1"/>
              <a:t>Features</a:t>
            </a:r>
            <a:r>
              <a:rPr lang="fr-FR" dirty="0"/>
              <a:t> sont utilisés pour suivre le travail des gros scénario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29" y="2444189"/>
            <a:ext cx="5408388" cy="32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basic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0293" y="2754697"/>
            <a:ext cx="5253318" cy="284265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schéma suivant montre le processus Basic : 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Les Issues  et les </a:t>
            </a:r>
            <a:r>
              <a:rPr lang="fr-FR" dirty="0" err="1"/>
              <a:t>Tasks</a:t>
            </a:r>
            <a:r>
              <a:rPr lang="fr-FR" dirty="0"/>
              <a:t> sont utilisés pour le suivi du travail.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Epics sont utilisés pour suivre le travail des gros scénario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33" y="2240333"/>
            <a:ext cx="5108172" cy="33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6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SCRUM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799" y="2474259"/>
            <a:ext cx="5508812" cy="36220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schéma suivant montre le processus SCRUM : 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Les Product </a:t>
            </a:r>
            <a:r>
              <a:rPr lang="fr-FR" dirty="0" err="1"/>
              <a:t>Backlog</a:t>
            </a:r>
            <a:r>
              <a:rPr lang="fr-FR" dirty="0"/>
              <a:t> Item et les </a:t>
            </a:r>
            <a:r>
              <a:rPr lang="fr-FR" dirty="0" err="1"/>
              <a:t>Tasks</a:t>
            </a:r>
            <a:r>
              <a:rPr lang="fr-FR" dirty="0"/>
              <a:t> sont utilisés pour le suivi du travail.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Les Bugs pour le code </a:t>
            </a:r>
            <a:r>
              <a:rPr lang="fr-FR" dirty="0" err="1"/>
              <a:t>defects</a:t>
            </a:r>
            <a:r>
              <a:rPr lang="fr-FR" dirty="0"/>
              <a:t> (anomalie).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Epics et </a:t>
            </a:r>
            <a:r>
              <a:rPr lang="fr-FR" dirty="0" err="1"/>
              <a:t>Feature</a:t>
            </a:r>
            <a:r>
              <a:rPr lang="fr-FR" dirty="0"/>
              <a:t> sont utilisés pour suivre le travail des gros scénario (Niveau Portfolio </a:t>
            </a:r>
            <a:r>
              <a:rPr lang="fr-FR" dirty="0" err="1"/>
              <a:t>Backlog</a:t>
            </a:r>
            <a:r>
              <a:rPr lang="fr-FR" dirty="0"/>
              <a:t>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59" y="2474259"/>
            <a:ext cx="5533073" cy="2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CMMI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5516" y="2568388"/>
            <a:ext cx="6045649" cy="351444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schéma suivant montre le processus CMMI : 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Requirement</a:t>
            </a:r>
            <a:r>
              <a:rPr lang="fr-FR" dirty="0"/>
              <a:t> et les </a:t>
            </a:r>
            <a:r>
              <a:rPr lang="fr-FR" dirty="0" err="1"/>
              <a:t>Tasks</a:t>
            </a:r>
            <a:r>
              <a:rPr lang="fr-FR" dirty="0"/>
              <a:t> sont utilisés pour le suivi du travail.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Les Bugs pour le code </a:t>
            </a:r>
            <a:r>
              <a:rPr lang="fr-FR" dirty="0" err="1"/>
              <a:t>defects</a:t>
            </a:r>
            <a:r>
              <a:rPr lang="fr-FR" dirty="0"/>
              <a:t> (anomalie).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fr-FR" dirty="0"/>
              <a:t>Epics et </a:t>
            </a:r>
            <a:r>
              <a:rPr lang="fr-FR" dirty="0" err="1"/>
              <a:t>Feature</a:t>
            </a:r>
            <a:r>
              <a:rPr lang="fr-FR" dirty="0"/>
              <a:t> sont utilisés pour suivre le travail des gros scénario (Niveau Portfolio </a:t>
            </a:r>
            <a:r>
              <a:rPr lang="fr-FR" dirty="0" err="1"/>
              <a:t>Backlog</a:t>
            </a:r>
            <a:r>
              <a:rPr lang="fr-FR" dirty="0"/>
              <a:t>).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66" y="2384690"/>
            <a:ext cx="5720463" cy="36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9953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Métropolitain</Template>
  <TotalTime>16</TotalTime>
  <Words>323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Wingdings</vt:lpstr>
      <vt:lpstr>Métropolitain</vt:lpstr>
      <vt:lpstr>Azure board </vt:lpstr>
      <vt:lpstr>Azure Devops Board</vt:lpstr>
      <vt:lpstr>Azure Devops Board</vt:lpstr>
      <vt:lpstr>Processus Agile</vt:lpstr>
      <vt:lpstr>Processus basic</vt:lpstr>
      <vt:lpstr>Processus SCRUM</vt:lpstr>
      <vt:lpstr>Processus CMMI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board</dc:title>
  <dc:creator>imane chlioui</dc:creator>
  <cp:lastModifiedBy>imane chlioui</cp:lastModifiedBy>
  <cp:revision>4</cp:revision>
  <dcterms:created xsi:type="dcterms:W3CDTF">2021-03-21T12:14:15Z</dcterms:created>
  <dcterms:modified xsi:type="dcterms:W3CDTF">2022-04-28T13:56:50Z</dcterms:modified>
</cp:coreProperties>
</file>