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3" r:id="rId5"/>
    <p:sldId id="258" r:id="rId6"/>
    <p:sldId id="259" r:id="rId7"/>
    <p:sldId id="257" r:id="rId8"/>
    <p:sldId id="265" r:id="rId9"/>
    <p:sldId id="260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138" d="100"/>
          <a:sy n="138" d="100"/>
        </p:scale>
        <p:origin x="-1134" y="-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24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66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7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5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7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9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8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3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4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900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5B0C406-91F4-4BB3-AF17-D229AC68F9A3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174AFEB-C3BB-4EF4-83BE-7CB7438A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machine/overvie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Docker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/>
              <a:t>Imane chlioui</a:t>
            </a:r>
            <a:endParaRPr lang="fr-FR" dirty="0"/>
          </a:p>
        </p:txBody>
      </p:sp>
      <p:sp>
        <p:nvSpPr>
          <p:cNvPr id="4" name="AutoShape 2" descr="docker tout savoir"/>
          <p:cNvSpPr>
            <a:spLocks noChangeAspect="1" noChangeArrowheads="1"/>
          </p:cNvSpPr>
          <p:nvPr/>
        </p:nvSpPr>
        <p:spPr bwMode="auto">
          <a:xfrm>
            <a:off x="4767916" y="2074831"/>
            <a:ext cx="5465295" cy="54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70" y="1761890"/>
            <a:ext cx="5221942" cy="432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6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File	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Utiliser par Docker pour créer des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C’est un fichier texte, qui contient toutes les commandes que l’utilisateur va faire pour assembler l’image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Construit via la commande « docker </a:t>
            </a:r>
            <a:r>
              <a:rPr lang="fr-FR" dirty="0" err="1"/>
              <a:t>build</a:t>
            </a:r>
            <a:r>
              <a:rPr lang="fr-FR" dirty="0"/>
              <a:t> »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54" y="3669878"/>
            <a:ext cx="9161990" cy="28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4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File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commandes que doit contenir un </a:t>
            </a:r>
            <a:r>
              <a:rPr lang="fr-FR" alt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sont les suivantes :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Copie un fichier de l’hôte vers le conteneur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Définit les commandes par défaut à exécuter, ou à passer à ENTRYPOINT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ENTRYPOINT</a:t>
            </a: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 le point d’entrée d’une application dans le conteneur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Définit les variables d’environnement (Exemple : “clé = valeur”)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alt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port du conteneur vers l’hôte (fonctionne de la même manière que la commande “docker </a:t>
            </a:r>
            <a:r>
              <a:rPr lang="fr-FR" alt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-p”)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Définit l’image à utiliser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MAINTAINER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Définit l’auteur du fichier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6906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File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Démarre une commande à l’intérieur du conteneur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Définit l’utilisateur pouvant exécuter l’image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Monte un dossier de l’hôte sur le conteneur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WORKDIR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Définit le dossier pour les directives CMD à exécuter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Ajoute des </a:t>
            </a:r>
            <a:r>
              <a:rPr lang="fr-FR" alt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 une image Docker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Copie les fichier de [</a:t>
            </a:r>
            <a:r>
              <a:rPr lang="fr-FR" alt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et les ajoute au chemin [</a:t>
            </a:r>
            <a:r>
              <a:rPr lang="fr-FR" alt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ONBUILD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Ajoute un déclencheur pour que l’instruction soit exécutée plus tard.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compose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Docker Compose est un outil permettant de faciliter la gestion des applications Docker à conteneurs multiples, comme :</a:t>
            </a:r>
          </a:p>
          <a:p>
            <a:endParaRPr lang="fr-FR" dirty="0"/>
          </a:p>
          <a:p>
            <a:pPr marL="444500" indent="-444500">
              <a:buFont typeface="Arial" panose="020B0604020202020204" pitchFamily="34" charset="0"/>
              <a:buChar char="•"/>
            </a:pPr>
            <a:r>
              <a:rPr lang="fr-FR" dirty="0"/>
              <a:t>Démarrer, arrêter et reconstruire des services</a:t>
            </a:r>
          </a:p>
          <a:p>
            <a:pPr marL="444500" indent="-444500">
              <a:buFont typeface="Arial" panose="020B0604020202020204" pitchFamily="34" charset="0"/>
              <a:buChar char="•"/>
            </a:pPr>
            <a:r>
              <a:rPr lang="fr-FR" dirty="0"/>
              <a:t>Afficher le statut des services en cours d'exécution</a:t>
            </a:r>
          </a:p>
          <a:p>
            <a:pPr marL="444500" indent="-444500">
              <a:buFont typeface="Arial" panose="020B0604020202020204" pitchFamily="34" charset="0"/>
              <a:buChar char="•"/>
            </a:pPr>
            <a:r>
              <a:rPr lang="fr-FR" dirty="0"/>
              <a:t>Diffuser la sortie des logs des services en cours d'exécution</a:t>
            </a:r>
          </a:p>
          <a:p>
            <a:pPr marL="444500" indent="-444500">
              <a:buFont typeface="Arial" panose="020B0604020202020204" pitchFamily="34" charset="0"/>
              <a:buChar char="•"/>
            </a:pPr>
            <a:r>
              <a:rPr lang="fr-FR" dirty="0"/>
              <a:t>Exécuter une commande unique sur un service</a:t>
            </a:r>
          </a:p>
          <a:p>
            <a:pPr marL="444500" indent="-444500">
              <a:buFont typeface="Arial" panose="020B0604020202020204" pitchFamily="34" charset="0"/>
              <a:buChar char="•"/>
            </a:pPr>
            <a:r>
              <a:rPr lang="fr-FR" dirty="0" err="1"/>
              <a:t>etc</a:t>
            </a:r>
            <a:r>
              <a:rPr lang="fr-FR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15285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compose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01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commandes que doit contenir un docker-</a:t>
            </a:r>
            <a:r>
              <a:rPr lang="fr-FR" alt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sont les suivantes :</a:t>
            </a:r>
          </a:p>
          <a:p>
            <a:pPr algn="just"/>
            <a:b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</a:t>
            </a:r>
            <a:r>
              <a:rPr lang="fr-FR" alt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dépend de la version du moteur Docker installé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services ne sont en réalité que des conteneurs</a:t>
            </a:r>
          </a:p>
          <a:p>
            <a:pPr lvl="1" algn="just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l’image du conteneur</a:t>
            </a:r>
          </a:p>
          <a:p>
            <a:pPr lvl="1" algn="just"/>
            <a:r>
              <a:rPr lang="fr-F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Container_name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 du </a:t>
            </a:r>
            <a:r>
              <a:rPr 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contenneur</a:t>
            </a:r>
            <a:endParaRPr lang="fr-FR" sz="2000" dirty="0">
              <a:solidFill>
                <a:srgbClr val="2D30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Restart: 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comportement du conteneur en cas d'arrêt du processus ;</a:t>
            </a:r>
          </a:p>
          <a:p>
            <a:pPr lvl="1" algn="just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Volumes: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points de montage entre le système hôte et les conteneurs ;</a:t>
            </a:r>
          </a:p>
          <a:p>
            <a:pPr lvl="1" algn="just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Environnement: 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surcharger les variables d’environnement à utiliser.</a:t>
            </a:r>
          </a:p>
          <a:p>
            <a:pPr lvl="1" algn="just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Ports: </a:t>
            </a:r>
            <a:r>
              <a:rPr lang="fr-FR" sz="21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ports disponibles entre la machine host et le conteneur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fr-F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indique les dépendances du service</a:t>
            </a:r>
          </a:p>
          <a:p>
            <a:pPr lvl="1" algn="just"/>
            <a:r>
              <a:rPr lang="fr-F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fr-F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fr-FR" sz="2000" dirty="0" err="1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pour créer l'image du conteneur ;</a:t>
            </a:r>
          </a:p>
          <a:p>
            <a:pPr marL="4572" lvl="1" indent="0" algn="just">
              <a:buNone/>
            </a:pPr>
            <a:endParaRPr lang="fr-FR" sz="2000" b="1" dirty="0">
              <a:solidFill>
                <a:srgbClr val="2D30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63" lvl="1" indent="-93663" algn="just"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Volume: 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définir le volume à utiliser </a:t>
            </a:r>
          </a:p>
          <a:p>
            <a:pPr marL="91440" lvl="1" indent="-91440" algn="just">
              <a:spcBef>
                <a:spcPts val="1300"/>
              </a:spcBef>
            </a:pP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fr-FR" sz="2000" dirty="0">
                <a:solidFill>
                  <a:srgbClr val="2D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définir un réseau</a:t>
            </a:r>
          </a:p>
        </p:txBody>
      </p:sp>
    </p:spTree>
    <p:extLst>
      <p:ext uri="{BB962C8B-B14F-4D97-AF65-F5344CB8AC3E}">
        <p14:creationId xmlns:p14="http://schemas.microsoft.com/office/powerpoint/2010/main" val="192782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49" y="96121"/>
            <a:ext cx="10772775" cy="1181349"/>
          </a:xfrm>
        </p:spPr>
        <p:txBody>
          <a:bodyPr/>
          <a:lstStyle/>
          <a:p>
            <a:r>
              <a:rPr lang="fr-FR" dirty="0"/>
              <a:t>Docker-compose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512" y="1089210"/>
            <a:ext cx="7830193" cy="55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permet d’automatiser le déploiement d’applications et de leurs dépendances dans différents conteneurs isolés.</a:t>
            </a:r>
          </a:p>
          <a:p>
            <a:r>
              <a:rPr lang="fr-FR" dirty="0"/>
              <a:t>Il a été développé par Solomon </a:t>
            </a:r>
            <a:r>
              <a:rPr lang="fr-FR" dirty="0" err="1"/>
              <a:t>Hykes</a:t>
            </a:r>
            <a:r>
              <a:rPr lang="fr-FR" dirty="0"/>
              <a:t> à la base comme projet interne de </a:t>
            </a:r>
            <a:r>
              <a:rPr lang="fr-FR" dirty="0" err="1"/>
              <a:t>DotCloud</a:t>
            </a:r>
            <a:r>
              <a:rPr lang="fr-FR" dirty="0"/>
              <a:t> en tant qu’évolution de solutions open-source déjà existantes au sein de la société. </a:t>
            </a:r>
          </a:p>
          <a:p>
            <a:r>
              <a:rPr lang="fr-FR" dirty="0"/>
              <a:t>Docker a été distribué en open-source la première fois le 13 mars 2013. Début 2017, il y a 1600 contributeurs sur le </a:t>
            </a:r>
            <a:r>
              <a:rPr lang="fr-FR" dirty="0" err="1"/>
              <a:t>Github</a:t>
            </a:r>
            <a:r>
              <a:rPr lang="fr-FR" dirty="0"/>
              <a:t> de l’application.  </a:t>
            </a:r>
          </a:p>
        </p:txBody>
      </p:sp>
    </p:spTree>
    <p:extLst>
      <p:ext uri="{BB962C8B-B14F-4D97-AF65-F5344CB8AC3E}">
        <p14:creationId xmlns:p14="http://schemas.microsoft.com/office/powerpoint/2010/main" val="37605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Lexique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30505"/>
            <a:ext cx="10515600" cy="4146457"/>
          </a:xfrm>
        </p:spPr>
        <p:txBody>
          <a:bodyPr/>
          <a:lstStyle/>
          <a:p>
            <a:r>
              <a:rPr lang="fr-FR" dirty="0"/>
              <a:t>Conteneur : Image exécutable d’un environnement complet incluant code, librairies, outils et configuration</a:t>
            </a:r>
          </a:p>
          <a:p>
            <a:r>
              <a:rPr lang="fr-FR" dirty="0"/>
              <a:t>Image : </a:t>
            </a:r>
            <a:r>
              <a:rPr lang="fr-FR" dirty="0" err="1"/>
              <a:t>template</a:t>
            </a:r>
            <a:r>
              <a:rPr lang="fr-FR" dirty="0"/>
              <a:t> de conteneur en </a:t>
            </a:r>
            <a:r>
              <a:rPr lang="fr-FR" dirty="0" err="1"/>
              <a:t>read-only</a:t>
            </a:r>
            <a:r>
              <a:rPr lang="fr-FR" dirty="0"/>
              <a:t> contenant un </a:t>
            </a:r>
            <a:r>
              <a:rPr lang="fr-FR" dirty="0" err="1"/>
              <a:t>systeme</a:t>
            </a:r>
            <a:r>
              <a:rPr lang="fr-FR" dirty="0"/>
              <a:t> de base et une application.</a:t>
            </a:r>
          </a:p>
          <a:p>
            <a:r>
              <a:rPr lang="fr-FR" dirty="0"/>
              <a:t>Docker HUB : Dépôt public d’images mises à disposition par Docker</a:t>
            </a:r>
          </a:p>
          <a:p>
            <a:pPr marL="0" indent="0">
              <a:buNone/>
            </a:pPr>
            <a:r>
              <a:rPr lang="fr-FR" dirty="0" err="1"/>
              <a:t>DockerHub</a:t>
            </a:r>
            <a:r>
              <a:rPr lang="fr-FR" dirty="0"/>
              <a:t> (https://store.docker.com)</a:t>
            </a:r>
          </a:p>
          <a:p>
            <a:r>
              <a:rPr lang="fr-FR" dirty="0" err="1"/>
              <a:t>Dockerfile</a:t>
            </a:r>
            <a:r>
              <a:rPr lang="fr-FR" dirty="0"/>
              <a:t> : fichier texte de description d’une image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94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Lexique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Docker Compose : fichier texte (</a:t>
            </a:r>
            <a:r>
              <a:rPr lang="fr-FR" dirty="0" err="1"/>
              <a:t>yaml</a:t>
            </a:r>
            <a:r>
              <a:rPr lang="fr-FR" dirty="0"/>
              <a:t>) de description d’un ensemble de conteneurs</a:t>
            </a:r>
          </a:p>
          <a:p>
            <a:r>
              <a:rPr lang="fr-FR" dirty="0"/>
              <a:t>Docker Machine : Outil de déploiement des hôtes Docker sur différentes plateformes (Mac, Windows) : </a:t>
            </a:r>
            <a:r>
              <a:rPr lang="fr-FR" dirty="0">
                <a:hlinkClick r:id="rId2"/>
              </a:rPr>
              <a:t>https://docs.docker.com/machine/overview/</a:t>
            </a:r>
            <a:r>
              <a:rPr lang="fr-FR" dirty="0"/>
              <a:t> (https://docs.docker.com/machine/overview/)</a:t>
            </a:r>
          </a:p>
          <a:p>
            <a:r>
              <a:rPr lang="fr-FR" dirty="0"/>
              <a:t>Orchestrateur : gère un pool de ressources serveurs ( </a:t>
            </a:r>
            <a:r>
              <a:rPr lang="fr-FR" dirty="0" err="1"/>
              <a:t>Swarm</a:t>
            </a:r>
            <a:r>
              <a:rPr lang="fr-FR" dirty="0"/>
              <a:t>, </a:t>
            </a:r>
            <a:r>
              <a:rPr lang="fr-FR" dirty="0" err="1"/>
              <a:t>Kubernetes</a:t>
            </a:r>
            <a:r>
              <a:rPr lang="fr-FR" dirty="0"/>
              <a:t>, </a:t>
            </a:r>
            <a:r>
              <a:rPr lang="fr-FR" dirty="0" err="1"/>
              <a:t>Mesos</a:t>
            </a:r>
            <a:r>
              <a:rPr lang="fr-FR" dirty="0"/>
              <a:t>, Rancher…)</a:t>
            </a:r>
          </a:p>
          <a:p>
            <a:r>
              <a:rPr lang="fr-FR" dirty="0" err="1"/>
              <a:t>Registry</a:t>
            </a:r>
            <a:r>
              <a:rPr lang="fr-FR" dirty="0"/>
              <a:t> : Dépôt privé d’images Docker</a:t>
            </a:r>
          </a:p>
        </p:txBody>
      </p:sp>
    </p:spTree>
    <p:extLst>
      <p:ext uri="{BB962C8B-B14F-4D97-AF65-F5344CB8AC3E}">
        <p14:creationId xmlns:p14="http://schemas.microsoft.com/office/powerpoint/2010/main" val="14498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Il s’agit d’une plateforme logicielle open source permettant</a:t>
            </a:r>
            <a:r>
              <a:rPr lang="fr-FR" b="1" dirty="0"/>
              <a:t> </a:t>
            </a:r>
            <a:r>
              <a:rPr lang="fr-FR" dirty="0"/>
              <a:t>de</a:t>
            </a:r>
            <a:r>
              <a:rPr lang="fr-FR" b="1" dirty="0"/>
              <a:t> </a:t>
            </a:r>
          </a:p>
          <a:p>
            <a:pPr lvl="1" algn="just"/>
            <a:r>
              <a:rPr lang="fr-FR" b="1" dirty="0"/>
              <a:t>Créer, </a:t>
            </a:r>
          </a:p>
          <a:p>
            <a:pPr lvl="1" algn="just"/>
            <a:r>
              <a:rPr lang="fr-FR" b="1" dirty="0"/>
              <a:t>Déployer</a:t>
            </a:r>
          </a:p>
          <a:p>
            <a:pPr lvl="1" algn="just"/>
            <a:r>
              <a:rPr lang="fr-FR" b="1" dirty="0"/>
              <a:t>Gérer des containers d’applications virtualisées sur un système d’exploitation</a:t>
            </a:r>
            <a:r>
              <a:rPr lang="fr-FR" dirty="0"/>
              <a:t>.</a:t>
            </a:r>
            <a:endParaRPr lang="fr-MA" dirty="0"/>
          </a:p>
          <a:p>
            <a:pPr algn="just"/>
            <a:r>
              <a:rPr lang="fr-FR" dirty="0"/>
              <a:t>Chaque container exécuté partage les services du système  d’exploitation.</a:t>
            </a:r>
          </a:p>
          <a:p>
            <a:pPr algn="just"/>
            <a:r>
              <a:rPr lang="fr-FR" dirty="0"/>
              <a:t>Initialement créé pour fonctionner avec la plateforme Linux, Docker fonctionne désormais avec d’autres OS tels que Microsoft Windows ou Apple </a:t>
            </a:r>
            <a:r>
              <a:rPr lang="fr-FR" dirty="0" err="1"/>
              <a:t>macOS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72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 est composé de trois éléments :</a:t>
            </a:r>
          </a:p>
          <a:p>
            <a:pPr lvl="1"/>
            <a:r>
              <a:rPr lang="fr-FR" dirty="0"/>
              <a:t>le daemon Docker qui s’exécute en arrière-plan et qui s’occupe de gérer les</a:t>
            </a:r>
          </a:p>
          <a:p>
            <a:pPr lvl="1"/>
            <a:r>
              <a:rPr lang="fr-FR" dirty="0"/>
              <a:t>conteneurs (</a:t>
            </a:r>
            <a:r>
              <a:rPr lang="fr-FR" dirty="0" err="1"/>
              <a:t>Containerd</a:t>
            </a:r>
            <a:r>
              <a:rPr lang="fr-FR" dirty="0"/>
              <a:t> avec </a:t>
            </a:r>
            <a:r>
              <a:rPr lang="fr-FR" dirty="0" err="1"/>
              <a:t>runC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une API de type REST qui permet de communiquer avec le daemon</a:t>
            </a:r>
          </a:p>
          <a:p>
            <a:pPr lvl="1"/>
            <a:r>
              <a:rPr lang="fr-FR" dirty="0"/>
              <a:t>Le client en CLI (command line interface) : commande docker</a:t>
            </a:r>
            <a:endParaRPr lang="fr-MA" dirty="0"/>
          </a:p>
          <a:p>
            <a:r>
              <a:rPr lang="fr-FR" dirty="0"/>
              <a:t>Par défaut, le client communique avec le daemon Docker via un socket Unix (/var/</a:t>
            </a:r>
            <a:r>
              <a:rPr lang="fr-FR" dirty="0" err="1"/>
              <a:t>run</a:t>
            </a:r>
            <a:r>
              <a:rPr lang="fr-FR" dirty="0"/>
              <a:t>/</a:t>
            </a:r>
            <a:r>
              <a:rPr lang="fr-FR" dirty="0" err="1"/>
              <a:t>docker.sock</a:t>
            </a:r>
            <a:r>
              <a:rPr lang="fr-FR" dirty="0"/>
              <a:t>) mais il est possible d’utiliser un socket TCP.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24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Conteneur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 Il s’agit d’un ensemble de processus logiciels léger et indépendant regroupant tous les fichiers nécessaires à l’exécution des processus:</a:t>
            </a:r>
          </a:p>
          <a:p>
            <a:pPr marL="720725" lvl="1">
              <a:buFont typeface="Arial" panose="020B0604020202020204" pitchFamily="34" charset="0"/>
              <a:buChar char="•"/>
            </a:pPr>
            <a:r>
              <a:rPr lang="fr-FR" dirty="0"/>
              <a:t>Code</a:t>
            </a:r>
          </a:p>
          <a:p>
            <a:pPr marL="720725" lvl="1">
              <a:buFont typeface="Arial" panose="020B0604020202020204" pitchFamily="34" charset="0"/>
              <a:buChar char="•"/>
            </a:pPr>
            <a:r>
              <a:rPr lang="fr-FR" dirty="0" err="1"/>
              <a:t>Runtime</a:t>
            </a:r>
            <a:endParaRPr lang="fr-FR" dirty="0"/>
          </a:p>
          <a:p>
            <a:pPr marL="720725" lvl="1">
              <a:buFont typeface="Arial" panose="020B0604020202020204" pitchFamily="34" charset="0"/>
              <a:buChar char="•"/>
            </a:pPr>
            <a:r>
              <a:rPr lang="fr-FR" dirty="0"/>
              <a:t>Outils système</a:t>
            </a:r>
          </a:p>
          <a:p>
            <a:pPr marL="720725" lvl="1">
              <a:buFont typeface="Arial" panose="020B0604020202020204" pitchFamily="34" charset="0"/>
              <a:buChar char="•"/>
            </a:pPr>
            <a:r>
              <a:rPr lang="fr-FR" dirty="0"/>
              <a:t>Bibliothèque</a:t>
            </a:r>
          </a:p>
          <a:p>
            <a:pPr marL="720725" lvl="1">
              <a:buFont typeface="Arial" panose="020B0604020202020204" pitchFamily="34" charset="0"/>
              <a:buChar char="•"/>
            </a:pPr>
            <a:r>
              <a:rPr lang="fr-FR" dirty="0"/>
              <a:t>Paramètres</a:t>
            </a:r>
            <a:endParaRPr lang="fr-MA" dirty="0"/>
          </a:p>
          <a:p>
            <a:r>
              <a:rPr lang="fr-FR" dirty="0"/>
              <a:t> Ils peuvent être utilisés pour exécuter des applications Linux ou Windows.</a:t>
            </a:r>
          </a:p>
          <a:p>
            <a:r>
              <a:rPr lang="fr-FR" dirty="0"/>
              <a:t>les containers se partagent </a:t>
            </a:r>
            <a:r>
              <a:rPr lang="fr-FR" b="1" dirty="0">
                <a:solidFill>
                  <a:srgbClr val="FF0000"/>
                </a:solidFill>
              </a:rPr>
              <a:t>le même noyau de système d’exploitation</a:t>
            </a:r>
            <a:r>
              <a:rPr lang="fr-FR" dirty="0"/>
              <a:t> et isolent les processus de l’application du reste du système.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38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789" y="872895"/>
            <a:ext cx="9480176" cy="52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Qu’est ce que docker vous permet de faire?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Proposer/diffuser des applications dans un environnement maitrisé (Docker/</a:t>
            </a:r>
            <a:r>
              <a:rPr lang="fr-FR" dirty="0" err="1"/>
              <a:t>Dockerfiles</a:t>
            </a:r>
            <a:r>
              <a:rPr lang="fr-FR" dirty="0"/>
              <a:t>) </a:t>
            </a:r>
          </a:p>
          <a:p>
            <a:r>
              <a:rPr lang="fr-FR" dirty="0"/>
              <a:t>Problèmes de versions et de dépendances pour une application</a:t>
            </a:r>
          </a:p>
          <a:p>
            <a:pPr lvl="1"/>
            <a:r>
              <a:rPr lang="fr-FR" dirty="0"/>
              <a:t>Versions de dépendances : Version spécifique d’OS,</a:t>
            </a:r>
          </a:p>
          <a:p>
            <a:pPr lvl="1"/>
            <a:r>
              <a:rPr lang="fr-FR" dirty="0"/>
              <a:t>installations personnelles ...</a:t>
            </a:r>
          </a:p>
          <a:p>
            <a:r>
              <a:rPr lang="fr-FR" dirty="0"/>
              <a:t>Proposer un package binaire universel</a:t>
            </a:r>
          </a:p>
          <a:p>
            <a:r>
              <a:rPr lang="fr-FR" dirty="0"/>
              <a:t>Documenter la procédure d’installation pour soi-même ou les curieux</a:t>
            </a:r>
          </a:p>
          <a:p>
            <a:pPr lvl="1"/>
            <a:r>
              <a:rPr lang="fr-FR" dirty="0"/>
              <a:t>⇒ Répétabilité, consistance</a:t>
            </a:r>
          </a:p>
          <a:p>
            <a:r>
              <a:rPr lang="fr-FR" dirty="0"/>
              <a:t>Déployer un ensemble d’applications (docker-compose)</a:t>
            </a:r>
          </a:p>
          <a:p>
            <a:pPr lvl="1"/>
            <a:r>
              <a:rPr lang="fr-FR" dirty="0"/>
              <a:t>Description du fonctionnement d’un ensemble de services et de leurs interactions</a:t>
            </a:r>
          </a:p>
          <a:p>
            <a:pPr lvl="1"/>
            <a:r>
              <a:rPr lang="fr-FR" dirty="0"/>
              <a:t>Par exemple: Apache + PHP + </a:t>
            </a:r>
            <a:r>
              <a:rPr lang="fr-FR" dirty="0" err="1"/>
              <a:t>Mariadb</a:t>
            </a:r>
            <a:r>
              <a:rPr lang="fr-FR" dirty="0"/>
              <a:t> + Redis</a:t>
            </a:r>
          </a:p>
          <a:p>
            <a:r>
              <a:rPr lang="fr-FR" dirty="0"/>
              <a:t>Passage à l’échelle d’un ensemble d’applications</a:t>
            </a:r>
          </a:p>
          <a:p>
            <a:pPr lvl="1"/>
            <a:r>
              <a:rPr lang="fr-FR" dirty="0"/>
              <a:t>(docker-compose/</a:t>
            </a:r>
            <a:r>
              <a:rPr lang="fr-FR" dirty="0" err="1"/>
              <a:t>swarm</a:t>
            </a:r>
            <a:r>
              <a:rPr lang="fr-FR" dirty="0"/>
              <a:t>) : multi-hôtes</a:t>
            </a:r>
          </a:p>
          <a:p>
            <a:pPr lvl="1"/>
            <a:r>
              <a:rPr lang="fr-FR" dirty="0"/>
              <a:t>Augmenter le nombre de service lancé avec répartition de charge entre plusieurs machines.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349871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Métropolitain</Template>
  <TotalTime>5187</TotalTime>
  <Words>937</Words>
  <Application>Microsoft Office PowerPoint</Application>
  <PresentationFormat>Grand écran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Times New Roman</vt:lpstr>
      <vt:lpstr>Métropolitain</vt:lpstr>
      <vt:lpstr>Docker</vt:lpstr>
      <vt:lpstr>Introduction</vt:lpstr>
      <vt:lpstr>Lexique</vt:lpstr>
      <vt:lpstr>Lexique</vt:lpstr>
      <vt:lpstr>Docker</vt:lpstr>
      <vt:lpstr>Docker</vt:lpstr>
      <vt:lpstr>Conteneur </vt:lpstr>
      <vt:lpstr>Présentation PowerPoint</vt:lpstr>
      <vt:lpstr>Qu’est ce que docker vous permet de faire?</vt:lpstr>
      <vt:lpstr>Docker File </vt:lpstr>
      <vt:lpstr>Docker File</vt:lpstr>
      <vt:lpstr>Docker File</vt:lpstr>
      <vt:lpstr>Docker compose</vt:lpstr>
      <vt:lpstr>Docker compose</vt:lpstr>
      <vt:lpstr>Docker-compose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imane chlioui</dc:creator>
  <cp:lastModifiedBy>imane chlioui</cp:lastModifiedBy>
  <cp:revision>28</cp:revision>
  <dcterms:created xsi:type="dcterms:W3CDTF">2021-03-29T14:16:53Z</dcterms:created>
  <dcterms:modified xsi:type="dcterms:W3CDTF">2022-04-15T12:16:54Z</dcterms:modified>
</cp:coreProperties>
</file>