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3" r:id="rId4"/>
    <p:sldId id="257" r:id="rId5"/>
    <p:sldId id="266" r:id="rId6"/>
    <p:sldId id="258" r:id="rId7"/>
    <p:sldId id="267" r:id="rId8"/>
    <p:sldId id="259" r:id="rId9"/>
    <p:sldId id="268" r:id="rId10"/>
    <p:sldId id="272" r:id="rId11"/>
    <p:sldId id="273" r:id="rId12"/>
    <p:sldId id="274" r:id="rId13"/>
    <p:sldId id="261" r:id="rId14"/>
    <p:sldId id="269" r:id="rId15"/>
    <p:sldId id="265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38" autoAdjust="0"/>
  </p:normalViewPr>
  <p:slideViewPr>
    <p:cSldViewPr>
      <p:cViewPr varScale="1">
        <p:scale>
          <a:sx n="91" d="100"/>
          <a:sy n="91" d="100"/>
        </p:scale>
        <p:origin x="21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94FE-C51A-45D2-AC2C-178A1301ADC8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04B91-5EFA-4466-AE31-ABB8E59E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2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en-US" altLang="ko-KR" dirty="0"/>
              <a:t>(</a:t>
            </a:r>
            <a:r>
              <a:rPr lang="ko-KR" altLang="en-US" dirty="0" err="1"/>
              <a:t>시간복잡도</a:t>
            </a:r>
            <a:r>
              <a:rPr lang="en-US" altLang="ko-KR" dirty="0"/>
              <a:t>, </a:t>
            </a:r>
            <a:r>
              <a:rPr lang="ko-KR" altLang="en-US" dirty="0" err="1"/>
              <a:t>공간복잡도</a:t>
            </a:r>
            <a:r>
              <a:rPr lang="en-US" altLang="ko-KR" dirty="0"/>
              <a:t>) </a:t>
            </a:r>
            <a:r>
              <a:rPr lang="ko-KR" altLang="en-US" dirty="0"/>
              <a:t>알고리즘을 만드는 것이 중요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9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memo</a:t>
            </a:r>
            <a:r>
              <a:rPr lang="ko-KR" altLang="en-US" dirty="0"/>
              <a:t>의 자료구조는 </a:t>
            </a:r>
            <a:r>
              <a:rPr lang="en-US" altLang="ko-KR" dirty="0"/>
              <a:t>set</a:t>
            </a:r>
          </a:p>
          <a:p>
            <a:r>
              <a:rPr lang="ko-KR" altLang="en-US" dirty="0"/>
              <a:t>키워드 제거하는 부분에서 </a:t>
            </a:r>
            <a:r>
              <a:rPr lang="ko-KR" altLang="en-US" dirty="0" err="1"/>
              <a:t>시간복잡도를</a:t>
            </a:r>
            <a:r>
              <a:rPr lang="ko-KR" altLang="en-US" dirty="0"/>
              <a:t> 줄이려면</a:t>
            </a:r>
            <a:endParaRPr lang="en-US" altLang="ko-KR" dirty="0"/>
          </a:p>
          <a:p>
            <a:r>
              <a:rPr lang="ko-KR" altLang="en-US" dirty="0"/>
              <a:t>어떤 자료구조로 변경해야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정답은 </a:t>
            </a:r>
            <a:r>
              <a:rPr lang="en-US" altLang="ko-KR" dirty="0" err="1"/>
              <a:t>unordered_set</a:t>
            </a:r>
            <a:r>
              <a:rPr lang="en-US" altLang="ko-KR" dirty="0"/>
              <a:t>, hash</a:t>
            </a:r>
            <a:r>
              <a:rPr lang="ko-KR" altLang="en-US" dirty="0"/>
              <a:t>를 이용 </a:t>
            </a:r>
            <a:r>
              <a:rPr lang="en-US" altLang="ko-KR" dirty="0"/>
              <a:t>-&gt;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제거가 </a:t>
            </a:r>
            <a:r>
              <a:rPr lang="en-US" altLang="ko-KR" dirty="0"/>
              <a:t>O(1)</a:t>
            </a:r>
          </a:p>
          <a:p>
            <a:r>
              <a:rPr lang="ko-KR" altLang="en-US" dirty="0"/>
              <a:t>대신 해시 값을 지정해줘야 하므로 메모리를 더 쓸지도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3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뿐만 아니라 </a:t>
            </a:r>
            <a:r>
              <a:rPr lang="en-US" altLang="ko-KR" dirty="0"/>
              <a:t>AI </a:t>
            </a:r>
            <a:r>
              <a:rPr lang="ko-KR" altLang="en-US" dirty="0"/>
              <a:t>관련 알고리즘들도 다수 존재하는데</a:t>
            </a:r>
            <a:endParaRPr lang="en-US" altLang="ko-KR" dirty="0"/>
          </a:p>
          <a:p>
            <a:r>
              <a:rPr lang="ko-KR" altLang="en-US" dirty="0"/>
              <a:t>그것들만 알고리즘일까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내가 만든 코드도 알고리즘이라 할 수 있지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그런 코드를 </a:t>
            </a:r>
            <a:r>
              <a:rPr lang="ko-KR" altLang="en-US"/>
              <a:t>짜려면 여러 알고리즘을 접하는 것이 도움이 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1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브루트포스로</a:t>
            </a:r>
            <a:r>
              <a:rPr lang="ko-KR" altLang="en-US" dirty="0"/>
              <a:t> 하면 </a:t>
            </a:r>
            <a:r>
              <a:rPr lang="ko-KR" altLang="en-US" dirty="0" err="1"/>
              <a:t>시간복잡도가</a:t>
            </a:r>
            <a:r>
              <a:rPr lang="ko-KR" altLang="en-US" dirty="0"/>
              <a:t> 너무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투포인터는</a:t>
            </a:r>
            <a:r>
              <a:rPr lang="ko-KR" altLang="en-US" dirty="0"/>
              <a:t>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O(n^2) </a:t>
            </a:r>
            <a:r>
              <a:rPr lang="ko-KR" altLang="en-US" dirty="0"/>
              <a:t>정도</a:t>
            </a:r>
            <a:endParaRPr lang="en-US" altLang="ko-KR" dirty="0"/>
          </a:p>
          <a:p>
            <a:r>
              <a:rPr lang="ko-KR" altLang="en-US" dirty="0" err="1"/>
              <a:t>브루트포스는</a:t>
            </a:r>
            <a:r>
              <a:rPr lang="ko-KR" altLang="en-US" dirty="0"/>
              <a:t> </a:t>
            </a:r>
            <a:r>
              <a:rPr lang="en-US" altLang="ko-KR" dirty="0"/>
              <a:t>O(n^3)</a:t>
            </a:r>
            <a:r>
              <a:rPr lang="ko-KR" altLang="en-US" dirty="0"/>
              <a:t> 정도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7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구간 합을 구하기 위한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O(1)</a:t>
            </a:r>
          </a:p>
          <a:p>
            <a:endParaRPr lang="en-US" altLang="ko-KR" dirty="0"/>
          </a:p>
          <a:p>
            <a:r>
              <a:rPr lang="ko-KR" altLang="en-US" dirty="0" err="1"/>
              <a:t>브루트포스면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ko-KR" altLang="en-US" dirty="0" err="1"/>
              <a:t>누적합</a:t>
            </a:r>
            <a:r>
              <a:rPr lang="ko-KR" altLang="en-US" dirty="0"/>
              <a:t> 배열 만드는데 </a:t>
            </a:r>
            <a:r>
              <a:rPr lang="en-US" altLang="ko-KR" dirty="0"/>
              <a:t>O(n)</a:t>
            </a:r>
            <a:r>
              <a:rPr lang="ko-KR" altLang="en-US" dirty="0"/>
              <a:t>이긴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6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브루트포스</a:t>
            </a:r>
            <a:r>
              <a:rPr lang="ko-KR" altLang="en-US" dirty="0"/>
              <a:t>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O(n^2)</a:t>
            </a:r>
          </a:p>
          <a:p>
            <a:endParaRPr lang="en-US" altLang="ko-KR" dirty="0"/>
          </a:p>
          <a:p>
            <a:r>
              <a:rPr lang="ko-KR" altLang="en-US" dirty="0"/>
              <a:t>누적합은 </a:t>
            </a:r>
            <a:r>
              <a:rPr lang="en-US" altLang="ko-KR" dirty="0"/>
              <a:t>O(1)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1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수를 소수 판별하는데 걸리는 시간 복잡도는 </a:t>
            </a:r>
            <a:r>
              <a:rPr lang="en-US" altLang="ko-KR" dirty="0"/>
              <a:t>O(n)</a:t>
            </a:r>
          </a:p>
          <a:p>
            <a:r>
              <a:rPr lang="ko-KR" altLang="en-US" dirty="0"/>
              <a:t>하지만 실제로는 </a:t>
            </a:r>
            <a:r>
              <a:rPr lang="ko-KR" altLang="en-US" dirty="0" err="1"/>
              <a:t>제곱근까지만</a:t>
            </a:r>
            <a:r>
              <a:rPr lang="ko-KR" altLang="en-US" dirty="0"/>
              <a:t> 검사하면 되기때문에 </a:t>
            </a:r>
            <a:r>
              <a:rPr lang="en-US" altLang="ko-KR" dirty="0"/>
              <a:t>O(n^1/2)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O(n * log(log n)) -&gt; </a:t>
            </a:r>
            <a:r>
              <a:rPr lang="ko-KR" altLang="en-US" dirty="0"/>
              <a:t>증명 어려움</a:t>
            </a:r>
            <a:r>
              <a:rPr lang="en-US" altLang="ko-KR" dirty="0"/>
              <a:t>(</a:t>
            </a:r>
            <a:r>
              <a:rPr lang="ko-KR" altLang="en-US" dirty="0" err="1"/>
              <a:t>조화수열의</a:t>
            </a:r>
            <a:r>
              <a:rPr lang="ko-KR" altLang="en-US" dirty="0"/>
              <a:t> 합</a:t>
            </a:r>
            <a:r>
              <a:rPr lang="en-US" altLang="ko-KR" dirty="0"/>
              <a:t>, </a:t>
            </a:r>
            <a:r>
              <a:rPr lang="ko-KR" altLang="en-US" dirty="0" err="1"/>
              <a:t>테일러급수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어쨌든 모든 소수의 역수의 합이 </a:t>
            </a:r>
            <a:r>
              <a:rPr lang="en-US" altLang="ko-KR" dirty="0"/>
              <a:t>log(log ∞)</a:t>
            </a:r>
            <a:r>
              <a:rPr lang="ko-KR" altLang="en-US" dirty="0"/>
              <a:t>형태로   발산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2~n</a:t>
            </a:r>
            <a:r>
              <a:rPr lang="ko-KR" altLang="en-US" dirty="0"/>
              <a:t>은 </a:t>
            </a:r>
            <a:r>
              <a:rPr lang="en-US" altLang="ko-KR" dirty="0"/>
              <a:t>log(log n)</a:t>
            </a:r>
            <a:r>
              <a:rPr lang="ko-KR" altLang="en-US" dirty="0"/>
              <a:t>형태로 수렴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방향은 오른손 법칙을 따름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9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이뿐만</a:t>
            </a:r>
            <a:r>
              <a:rPr lang="ko-KR" altLang="en-US" dirty="0"/>
              <a:t> 아니라 큐에도 </a:t>
            </a:r>
            <a:r>
              <a:rPr lang="ko-KR" altLang="en-US" dirty="0" err="1"/>
              <a:t>우선순위큐도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트리에도 여러가지 트리 그리고 </a:t>
            </a:r>
            <a:r>
              <a:rPr lang="ko-KR" altLang="en-US" dirty="0" err="1"/>
              <a:t>힙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유니온 </a:t>
            </a:r>
            <a:r>
              <a:rPr lang="ko-KR" altLang="en-US" dirty="0" err="1"/>
              <a:t>파인드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더욱더 많은 자료구조들이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04B91-5EFA-4466-AE31-ABB8E59E3B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7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5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4A00-3577-4AFF-A1B7-280F6AAC5C31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C1DE-8524-4F09-8D3B-306766B53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재미있는</a:t>
            </a:r>
            <a:r>
              <a:rPr lang="en-US" altLang="ko-KR" dirty="0"/>
              <a:t>(?) </a:t>
            </a:r>
            <a:r>
              <a:rPr lang="ko-KR" altLang="en-US" dirty="0"/>
              <a:t>알고리즘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Server/Cloud Member</a:t>
            </a:r>
          </a:p>
          <a:p>
            <a:r>
              <a:rPr lang="ko-KR" altLang="en-US" sz="2500" dirty="0"/>
              <a:t>이시원</a:t>
            </a:r>
          </a:p>
        </p:txBody>
      </p:sp>
    </p:spTree>
    <p:extLst>
      <p:ext uri="{BB962C8B-B14F-4D97-AF65-F5344CB8AC3E}">
        <p14:creationId xmlns:p14="http://schemas.microsoft.com/office/powerpoint/2010/main" val="106814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D06C-FC1E-2893-AC26-D9CFA4D7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CCW(counter clockwise)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741094-DB2A-5128-86E7-38034C63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22974"/>
            <a:ext cx="7810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4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D06C-FC1E-2893-AC26-D9CFA4D7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CCW(counter clockwise)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3BDEC-2EC5-5B8D-4EC6-4225E31A8294}"/>
                  </a:ext>
                </a:extLst>
              </p:cNvPr>
              <p:cNvSpPr txBox="1"/>
              <p:nvPr/>
            </p:nvSpPr>
            <p:spPr>
              <a:xfrm>
                <a:off x="995232" y="1988840"/>
                <a:ext cx="7393192" cy="349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ko-KR" altLang="ko-KR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2, 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2, 0}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</m:t>
                    </m:r>
                    <m:acc>
                      <m:accPr>
                        <m:chr m:val="⃗"/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 {0, 0, x1*y2 – x2*y1}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x1*y2 – x2*y1 &gt; 0 =&gt; </a:t>
                </a:r>
                <a:r>
                  <a:rPr lang="ko-KR" altLang="en-US" dirty="0"/>
                  <a:t>반시계방향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x1*y2 – x2*y1 = 0 =&gt; </a:t>
                </a:r>
                <a:r>
                  <a:rPr lang="ko-KR" altLang="en-US" dirty="0"/>
                  <a:t>평행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x1*y2 – x2*y1 &lt; 0 =&gt; </a:t>
                </a:r>
                <a:r>
                  <a:rPr lang="ko-KR" altLang="en-US" dirty="0"/>
                  <a:t>시계방향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3BDEC-2EC5-5B8D-4EC6-4225E31A8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2" y="1988840"/>
                <a:ext cx="7393192" cy="3498586"/>
              </a:xfrm>
              <a:prstGeom prst="rect">
                <a:avLst/>
              </a:prstGeom>
              <a:blipFill>
                <a:blip r:embed="rId3"/>
                <a:stretch>
                  <a:fillRect l="-660" t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1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C8B75-8770-959F-8863-F6C216E1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블록껍질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15CE6-B111-A745-0B55-1FE7DB641A16}"/>
              </a:ext>
            </a:extLst>
          </p:cNvPr>
          <p:cNvSpPr txBox="1"/>
          <p:nvPr/>
        </p:nvSpPr>
        <p:spPr>
          <a:xfrm>
            <a:off x="341784" y="1844824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차원 평면에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점이 주어졌을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이들 중 몇 개의 점을 골라 볼록 다각형을 만드는데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나머지 모든 점을 내부에 포함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2F63F7-0B99-3E33-625B-BBB10998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35909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DB28BA8-4929-4DD3-E1FF-F82C7EAD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55" y="3068960"/>
            <a:ext cx="35909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6474CB-7D48-69AE-9771-2B734A93D22D}"/>
              </a:ext>
            </a:extLst>
          </p:cNvPr>
          <p:cNvCxnSpPr>
            <a:stCxn id="9218" idx="3"/>
            <a:endCxn id="9222" idx="1"/>
          </p:cNvCxnSpPr>
          <p:nvPr/>
        </p:nvCxnSpPr>
        <p:spPr>
          <a:xfrm>
            <a:off x="3698429" y="4554860"/>
            <a:ext cx="160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1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pic>
        <p:nvPicPr>
          <p:cNvPr id="5124" name="Picture 4" descr="자료구조] 자료구조의 정의와 구조, 선형구조와 비선형구조의 차이, 알고리즘과의 관계">
            <a:extLst>
              <a:ext uri="{FF2B5EF4-FFF2-40B4-BE49-F238E27FC236}">
                <a16:creationId xmlns:a16="http://schemas.microsoft.com/office/drawing/2014/main" id="{CB76770F-F211-5FA3-3221-9DF317CA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68760"/>
            <a:ext cx="7239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5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129109E-AD0F-9805-AD75-7B9D682A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34" y="504417"/>
            <a:ext cx="399153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251520" y="260648"/>
            <a:ext cx="8496944" cy="3312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35696" y="7240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벨만 포드 알고리즘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61680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002" y="15902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173157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TSP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3905" y="279159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Knapsack Problem</a:t>
            </a:r>
            <a:endParaRPr lang="ko-KR" altLang="en-US" dirty="0"/>
          </a:p>
        </p:txBody>
      </p:sp>
      <p:pic>
        <p:nvPicPr>
          <p:cNvPr id="1026" name="Picture 2" descr="코딩 잘 하는 사람의 특징 - 어떤 것이 있을까? - Bat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02" y="40050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37257" y="470729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이시원 알고리즘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538989">
            <a:off x="3330705" y="5174457"/>
            <a:ext cx="1356355" cy="224582"/>
          </a:xfrm>
          <a:prstGeom prst="rightArrow">
            <a:avLst>
              <a:gd name="adj1" fmla="val 31934"/>
              <a:gd name="adj2" fmla="val 978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7F95A-7F24-B1BB-EAD0-761972CC4799}"/>
              </a:ext>
            </a:extLst>
          </p:cNvPr>
          <p:cNvSpPr txBox="1"/>
          <p:nvPr/>
        </p:nvSpPr>
        <p:spPr>
          <a:xfrm>
            <a:off x="1708283" y="239163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EE1D7-428C-653F-7015-35C54CE0EE28}"/>
              </a:ext>
            </a:extLst>
          </p:cNvPr>
          <p:cNvSpPr txBox="1"/>
          <p:nvPr/>
        </p:nvSpPr>
        <p:spPr>
          <a:xfrm>
            <a:off x="3142280" y="1443426"/>
            <a:ext cx="6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387C-B8DD-17BF-9B41-A100EE37F5FB}"/>
              </a:ext>
            </a:extLst>
          </p:cNvPr>
          <p:cNvSpPr txBox="1"/>
          <p:nvPr/>
        </p:nvSpPr>
        <p:spPr>
          <a:xfrm>
            <a:off x="6888313" y="2087952"/>
            <a:ext cx="6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71F00-D28F-4B7E-828F-E102FE59596D}"/>
              </a:ext>
            </a:extLst>
          </p:cNvPr>
          <p:cNvSpPr txBox="1"/>
          <p:nvPr/>
        </p:nvSpPr>
        <p:spPr>
          <a:xfrm>
            <a:off x="4355727" y="1233517"/>
            <a:ext cx="15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이분 탐색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C3DC7-A493-D172-3A85-9E617D6E8D92}"/>
              </a:ext>
            </a:extLst>
          </p:cNvPr>
          <p:cNvSpPr txBox="1"/>
          <p:nvPr/>
        </p:nvSpPr>
        <p:spPr>
          <a:xfrm>
            <a:off x="3273488" y="2286164"/>
            <a:ext cx="11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백트래킹</a:t>
            </a:r>
          </a:p>
        </p:txBody>
      </p:sp>
    </p:spTree>
    <p:extLst>
      <p:ext uri="{BB962C8B-B14F-4D97-AF65-F5344CB8AC3E}">
        <p14:creationId xmlns:p14="http://schemas.microsoft.com/office/powerpoint/2010/main" val="66279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791B0-4D0E-005A-F807-F2B06857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Picture 8" descr="Jerry Thanks GIF - Jerry Thanks Tom And Jerry - Discover &amp; Share GIFs">
            <a:extLst>
              <a:ext uri="{FF2B5EF4-FFF2-40B4-BE49-F238E27FC236}">
                <a16:creationId xmlns:a16="http://schemas.microsoft.com/office/drawing/2014/main" id="{2B57C9CE-D49B-40DB-AE1F-D65999D8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281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76264"/>
            <a:ext cx="8229600" cy="3412976"/>
          </a:xfrm>
        </p:spPr>
        <p:txBody>
          <a:bodyPr/>
          <a:lstStyle/>
          <a:p>
            <a:r>
              <a:rPr lang="ko-KR" altLang="en-US" dirty="0"/>
              <a:t>알고리즘 공부 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가지 재미있는</a:t>
            </a:r>
            <a:r>
              <a:rPr lang="en-US" altLang="ko-KR" dirty="0"/>
              <a:t>(?)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5745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81642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코딩테스트를 준비하자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개발할 때 도움이 될 거다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재미있으니까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투포인터</a:t>
            </a:r>
            <a:endParaRPr lang="ko-KR" altLang="en-US" dirty="0"/>
          </a:p>
        </p:txBody>
      </p:sp>
      <p:pic>
        <p:nvPicPr>
          <p:cNvPr id="1026" name="Picture 2" descr="Algorithm] 투포인터(Two Pointer) 알고리즘">
            <a:extLst>
              <a:ext uri="{FF2B5EF4-FFF2-40B4-BE49-F238E27FC236}">
                <a16:creationId xmlns:a16="http://schemas.microsoft.com/office/drawing/2014/main" id="{B9F65679-0F9B-717F-8795-49771DED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2724"/>
            <a:ext cx="7200800" cy="26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5DEB5-AA35-771E-BE36-BC75EBC3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투포인터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22C20-53D5-9F5F-F9EE-7E1842F8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13" y="1560467"/>
            <a:ext cx="4442075" cy="473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ABCB1-99D6-563F-7075-B4778BB49F41}"/>
              </a:ext>
            </a:extLst>
          </p:cNvPr>
          <p:cNvSpPr txBox="1"/>
          <p:nvPr/>
        </p:nvSpPr>
        <p:spPr>
          <a:xfrm>
            <a:off x="179511" y="2636912"/>
            <a:ext cx="4342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2003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수들의 합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 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개의 수로 된 수열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A[1], A[2], …, A[N]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이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 이 수열의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번째 수부터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j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번째 수까지의 합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A[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i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] + A[i+1] + … + A[j-1] + A[j]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가</a:t>
            </a:r>
            <a:endParaRPr lang="en-US" altLang="ko-KR" b="0" i="0" dirty="0">
              <a:solidFill>
                <a:srgbClr val="555555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이 되는 경우의 수를 구하는</a:t>
            </a:r>
            <a:endParaRPr lang="en-US" altLang="ko-KR" b="0" i="0" dirty="0">
              <a:solidFill>
                <a:srgbClr val="555555"/>
              </a:solidFill>
              <a:effectLst/>
              <a:latin typeface="Open Sans" panose="020B0604020202020204" pitchFamily="34" charset="0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프로그램을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작성하시오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07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누적합</a:t>
            </a:r>
            <a:endParaRPr lang="ko-KR" altLang="en-US" dirty="0"/>
          </a:p>
        </p:txBody>
      </p:sp>
      <p:pic>
        <p:nvPicPr>
          <p:cNvPr id="1026" name="Picture 2" descr="누적합(prefix sum)">
            <a:extLst>
              <a:ext uri="{FF2B5EF4-FFF2-40B4-BE49-F238E27FC236}">
                <a16:creationId xmlns:a16="http://schemas.microsoft.com/office/drawing/2014/main" id="{ADB2B63C-8679-D82B-0E4E-CCA94E0B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33" y="2348880"/>
            <a:ext cx="659593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0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38B34-34A3-1A50-C388-809FFBE5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누적합</a:t>
            </a:r>
            <a:endParaRPr lang="ko-KR" altLang="en-US" dirty="0"/>
          </a:p>
        </p:txBody>
      </p:sp>
      <p:pic>
        <p:nvPicPr>
          <p:cNvPr id="2052" name="Picture 4" descr="Algorithm] 2차원 배열 부분합, 누적합 구하기">
            <a:extLst>
              <a:ext uri="{FF2B5EF4-FFF2-40B4-BE49-F238E27FC236}">
                <a16:creationId xmlns:a16="http://schemas.microsoft.com/office/drawing/2014/main" id="{FCB84993-536F-A313-2627-7D749C49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42749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80568-4601-7720-C4F1-22AB72457DDA}"/>
              </a:ext>
            </a:extLst>
          </p:cNvPr>
          <p:cNvSpPr txBox="1"/>
          <p:nvPr/>
        </p:nvSpPr>
        <p:spPr>
          <a:xfrm>
            <a:off x="4877796" y="2505670"/>
            <a:ext cx="426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S[</a:t>
            </a:r>
            <a:r>
              <a:rPr lang="en-US" altLang="ko-KR" dirty="0" err="1"/>
              <a:t>i</a:t>
            </a:r>
            <a:r>
              <a:rPr lang="en-US" altLang="ko-KR" dirty="0"/>
              <a:t>][j] =</a:t>
            </a:r>
          </a:p>
          <a:p>
            <a:endParaRPr lang="en-US" altLang="ko-KR" dirty="0"/>
          </a:p>
          <a:p>
            <a:r>
              <a:rPr lang="en-US" altLang="ko-KR" dirty="0"/>
              <a:t> S[i-1][j] + S[</a:t>
            </a:r>
            <a:r>
              <a:rPr lang="en-US" altLang="ko-KR" dirty="0" err="1"/>
              <a:t>i</a:t>
            </a:r>
            <a:r>
              <a:rPr lang="en-US" altLang="ko-KR" dirty="0"/>
              <a:t>][j-1] - S[i-1][j-1] + a[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A470-356A-2AC6-5987-FE838E86CA50}"/>
              </a:ext>
            </a:extLst>
          </p:cNvPr>
          <p:cNvSpPr txBox="1"/>
          <p:nvPr/>
        </p:nvSpPr>
        <p:spPr>
          <a:xfrm>
            <a:off x="4877796" y="4305870"/>
            <a:ext cx="4086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(2,2)~(3,5) </a:t>
            </a:r>
            <a:r>
              <a:rPr lang="ko-KR" altLang="en-US" dirty="0" err="1"/>
              <a:t>구간합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S[3][5]-S[1][5]-S[3][1]+S[1][1]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3074" name="Picture 2" descr="2200만 자리 넘는 새 소수 발견">
            <a:extLst>
              <a:ext uri="{FF2B5EF4-FFF2-40B4-BE49-F238E27FC236}">
                <a16:creationId xmlns:a16="http://schemas.microsoft.com/office/drawing/2014/main" id="{8AF3DD31-E203-AEAB-FDA5-311FA307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808"/>
            <a:ext cx="6096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>
            <a:extLst>
              <a:ext uri="{FF2B5EF4-FFF2-40B4-BE49-F238E27FC236}">
                <a16:creationId xmlns:a16="http://schemas.microsoft.com/office/drawing/2014/main" id="{7B2540AD-8E99-90F2-85A3-E9280F4F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88" y="188640"/>
            <a:ext cx="5472024" cy="4537476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CF2547-C95D-474B-3AE1-60C864447559}"/>
              </a:ext>
            </a:extLst>
          </p:cNvPr>
          <p:cNvSpPr txBox="1"/>
          <p:nvPr/>
        </p:nvSpPr>
        <p:spPr>
          <a:xfrm>
            <a:off x="2195736" y="4889090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2;  </a:t>
            </a:r>
            <a:r>
              <a:rPr lang="en-US" altLang="ko-KR" dirty="0" err="1"/>
              <a:t>i</a:t>
            </a:r>
            <a:r>
              <a:rPr lang="en-US" altLang="ko-KR" dirty="0"/>
              <a:t> &lt; number; 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if(a[</a:t>
            </a:r>
            <a:r>
              <a:rPr lang="en-US" altLang="ko-KR" dirty="0" err="1"/>
              <a:t>i</a:t>
            </a:r>
            <a:r>
              <a:rPr lang="en-US" altLang="ko-KR" dirty="0"/>
              <a:t>] == 0) continue;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for(int j = </a:t>
            </a:r>
            <a:r>
              <a:rPr lang="en-US" altLang="ko-KR" dirty="0" err="1"/>
              <a:t>i</a:t>
            </a:r>
            <a:r>
              <a:rPr lang="en-US" altLang="ko-KR" dirty="0"/>
              <a:t>*2;  j &lt;= number;  j+=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a[j]=0;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02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596</Words>
  <Application>Microsoft Office PowerPoint</Application>
  <PresentationFormat>화면 슬라이드 쇼(4:3)</PresentationFormat>
  <Paragraphs>113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Open Sans</vt:lpstr>
      <vt:lpstr>Office 테마</vt:lpstr>
      <vt:lpstr>재미있는(?) 알고리즘</vt:lpstr>
      <vt:lpstr>목차</vt:lpstr>
      <vt:lpstr>왜 해야 하는가?</vt:lpstr>
      <vt:lpstr>투포인터</vt:lpstr>
      <vt:lpstr>투포인터</vt:lpstr>
      <vt:lpstr>누적합</vt:lpstr>
      <vt:lpstr>누적합</vt:lpstr>
      <vt:lpstr>에라토스테네스의 체</vt:lpstr>
      <vt:lpstr>PowerPoint 프레젠테이션</vt:lpstr>
      <vt:lpstr>CCW(counter clockwise)</vt:lpstr>
      <vt:lpstr>CCW(counter clockwise)</vt:lpstr>
      <vt:lpstr>블록껍질</vt:lpstr>
      <vt:lpstr>자료구조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이시원</cp:lastModifiedBy>
  <cp:revision>17</cp:revision>
  <dcterms:created xsi:type="dcterms:W3CDTF">2023-01-05T12:49:58Z</dcterms:created>
  <dcterms:modified xsi:type="dcterms:W3CDTF">2023-01-15T14:53:47Z</dcterms:modified>
</cp:coreProperties>
</file>