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omdviJcu5PKR2yCqzL197ainP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1371600" y="793080"/>
            <a:ext cx="10240903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1371600" y="2114939"/>
            <a:ext cx="10240903" cy="3956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49BA14">
                  <a:alpha val="27843"/>
                </a:srgbClr>
              </a:gs>
              <a:gs pos="14000">
                <a:srgbClr val="49BA14">
                  <a:alpha val="27843"/>
                </a:srgbClr>
              </a:gs>
              <a:gs pos="100000">
                <a:srgbClr val="21BC30">
                  <a:alpha val="84705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EDD659">
                  <a:alpha val="54901"/>
                </a:srgbClr>
              </a:gs>
              <a:gs pos="9000">
                <a:srgbClr val="EDD659">
                  <a:alpha val="54901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8.jpg"/><Relationship Id="rId5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me Ice Breaking Terbaru untuk Mengaktifkan Peserta dalam Suatu ...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73" y="3405401"/>
            <a:ext cx="4300226" cy="29247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berapa Permainan Memecah Kejenuhan (ICE BREAKER GAME)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1234" y="3573736"/>
            <a:ext cx="2756451" cy="27564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>
            <p:ph type="title"/>
          </p:nvPr>
        </p:nvSpPr>
        <p:spPr>
          <a:xfrm>
            <a:off x="3930782" y="2071335"/>
            <a:ext cx="10240903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ICE BREAKING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nda Tanya - Wonderwall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1169">
            <a:off x="1847878" y="3307669"/>
            <a:ext cx="1646741" cy="164674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>
            <p:ph type="title"/>
          </p:nvPr>
        </p:nvSpPr>
        <p:spPr>
          <a:xfrm>
            <a:off x="2683564" y="1574958"/>
            <a:ext cx="10240903" cy="1233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/>
              <a:t>TEGA (TEBAK GAMBAR)</a:t>
            </a:r>
            <a:endParaRPr/>
          </a:p>
        </p:txBody>
      </p:sp>
      <p:pic>
        <p:nvPicPr>
          <p:cNvPr descr="Cara Berpikir: 15 Langkah (dengan Gambar) - wikiHow"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2669" y="3603577"/>
            <a:ext cx="3380339" cy="25319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nda Tanya - Wonderwall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0785">
            <a:off x="8071113" y="3510760"/>
            <a:ext cx="2451109" cy="245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Meaning of Bowing Before God – MJL Things"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15" y="2354035"/>
            <a:ext cx="3722866" cy="24773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nguak Asal Usul Valak Lewat The Nun | Republika Online"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2639" y="2354035"/>
            <a:ext cx="3722865" cy="250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4770784" y="5346410"/>
            <a:ext cx="2756452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PENGABDI SETAN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371600" y="1325110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FILM DALAM NEGERI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ta Wilayah | BPK RI Perwakilan Provinsi Sulawesi Utara"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499842" y="1749615"/>
            <a:ext cx="5192315" cy="39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484885" y="5705665"/>
            <a:ext cx="201433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TULUS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1259524" y="1217585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PENYANYI INDONESIA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o floral honey" id="116" name="Google Shape;11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284" y="2154873"/>
            <a:ext cx="2676560" cy="267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am Gowes, Ini Tips Aman Bersepeda di Fase New Normal"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5452" y="2301977"/>
            <a:ext cx="3801096" cy="2529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w-Battery Anxiety Is Real. So Is the Solution | WIRED" id="118" name="Google Shape;11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3741" y="2564465"/>
            <a:ext cx="24669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4890052" y="5346410"/>
            <a:ext cx="2637183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MELLY GOESLAW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505163" y="1280641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MUSISI INDONESIA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 Manfaat Melon untuk Kesehatan Tubuh, Salah Satunya Bisa Cegah ..." id="125" name="Google Shape;12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304" y="2696128"/>
            <a:ext cx="4225361" cy="23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jang Jari Memprediksi Penyakit | Dunia Milik Kita"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1681" y="1944411"/>
            <a:ext cx="3150397" cy="3117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5234608" y="5372635"/>
            <a:ext cx="201433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MAROON 5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1371600" y="1325110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BAND INTERNATIONAL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stralia's wealth has shifted towards the rich. Again. - Michael West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512" y="2312090"/>
            <a:ext cx="3567940" cy="25581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ik: Mereka Jengkel Ortu Ikut Main FB - Remaja Eropa Mulai Bosan ..." id="134" name="Google Shape;134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6674" y="2251863"/>
            <a:ext cx="4160596" cy="25795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1259524" y="1217585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PENYANYI INDONESIA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5234608" y="5372635"/>
            <a:ext cx="201433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RIZKY FEBIAN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Station - Robinhood, Saeed Jalabi" id="141" name="Google Shape;14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782" y="2112814"/>
            <a:ext cx="2422905" cy="3234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/OFF – Technical Museum Vienna"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0805" y="2628898"/>
            <a:ext cx="3647648" cy="2202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babkan Diabetes, Inilah Bahaya Susu Kental Manis Bila Dikonsumsi..." id="143" name="Google Shape;1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4391" y="2628897"/>
            <a:ext cx="3309817" cy="220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>
            <a:off x="4890052" y="5346410"/>
            <a:ext cx="2637183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RUBEN ONSU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1568124" y="1380787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ARTIS INDONESIA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al Bensin Eceran Didenda Rp 50 Miliar, Biar Legal Penuhi Empat ..." id="150" name="Google Shape;15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1454" y="2026568"/>
            <a:ext cx="5129092" cy="34008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1568124" y="1380787"/>
            <a:ext cx="4225361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CLUE : MUSISI LUAR NEGERI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4777408" y="5477213"/>
            <a:ext cx="2637183" cy="71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ED SHEERAN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5E8"/>
      </a:lt2>
      <a:accent1>
        <a:srgbClr val="E77A29"/>
      </a:accent1>
      <a:accent2>
        <a:srgbClr val="B9A014"/>
      </a:accent2>
      <a:accent3>
        <a:srgbClr val="88AD1F"/>
      </a:accent3>
      <a:accent4>
        <a:srgbClr val="49BA14"/>
      </a:accent4>
      <a:accent5>
        <a:srgbClr val="21BC30"/>
      </a:accent5>
      <a:accent6>
        <a:srgbClr val="14BA69"/>
      </a:accent6>
      <a:hlink>
        <a:srgbClr val="3F88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2020-08-06T05:43:42Z</dcterms:created>
  <dc:creator>Rayhan R</dc:creator>
</cp:coreProperties>
</file>