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Kie5mX1YWk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3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6557" y="6889973"/>
            <a:ext cx="8027220" cy="32966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078" y="1720449"/>
            <a:ext cx="16541781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726" y="700373"/>
            <a:ext cx="4345639" cy="11341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1772" y="1718088"/>
            <a:ext cx="16422171" cy="161164"/>
            <a:chOff x="931772" y="1718088"/>
            <a:chExt cx="16422171" cy="1611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772" y="1718088"/>
              <a:ext cx="16422171" cy="1611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029" y="9561429"/>
            <a:ext cx="402087" cy="4317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025" y="3107336"/>
            <a:ext cx="3388388" cy="5100325"/>
            <a:chOff x="1248025" y="3107336"/>
            <a:chExt cx="3388388" cy="5100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025" y="3107336"/>
              <a:ext cx="3388388" cy="5100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68594" y="3107336"/>
            <a:ext cx="3105924" cy="5100325"/>
            <a:chOff x="5468594" y="3107336"/>
            <a:chExt cx="3105924" cy="51003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594" y="3107336"/>
              <a:ext cx="3105924" cy="51003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92921" y="3107336"/>
            <a:ext cx="3152689" cy="5100325"/>
            <a:chOff x="9492921" y="3107336"/>
            <a:chExt cx="3152689" cy="51003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2921" y="3107336"/>
              <a:ext cx="3152689" cy="51003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86055" y="3107336"/>
            <a:ext cx="3353087" cy="5100325"/>
            <a:chOff x="13486055" y="3107336"/>
            <a:chExt cx="3353087" cy="51003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6055" y="3107336"/>
              <a:ext cx="3353087" cy="5100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온라인 미디어 3" title="Shelper">
            <a:hlinkClick r:id="" action="ppaction://media"/>
            <a:extLst>
              <a:ext uri="{FF2B5EF4-FFF2-40B4-BE49-F238E27FC236}">
                <a16:creationId xmlns:a16="http://schemas.microsoft.com/office/drawing/2014/main" id="{352E5FBA-FF4F-4017-B681-79030A4CA2C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3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043" y="9561429"/>
            <a:ext cx="416432" cy="431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2211429"/>
            <a:ext cx="6171429" cy="5862857"/>
            <a:chOff x="6057143" y="2211429"/>
            <a:chExt cx="6171429" cy="586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98" y="-624331"/>
              <a:ext cx="12342857" cy="1172571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211429"/>
              <a:ext cx="6171429" cy="586285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6505" y="4235542"/>
            <a:ext cx="4252333" cy="28353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2533" y="4228091"/>
            <a:ext cx="4096116" cy="2835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043" y="9561429"/>
            <a:ext cx="416432" cy="431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2586895"/>
            <a:ext cx="6171429" cy="5862857"/>
            <a:chOff x="6057143" y="2586895"/>
            <a:chExt cx="6171429" cy="586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98" y="-248864"/>
              <a:ext cx="12342857" cy="1172571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586895"/>
              <a:ext cx="6171429" cy="586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9088" y="6129247"/>
            <a:ext cx="1990995" cy="1990995"/>
            <a:chOff x="2169088" y="6129247"/>
            <a:chExt cx="1990995" cy="1990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9088" y="6129247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59433" y="3787503"/>
            <a:ext cx="1730821" cy="1730821"/>
            <a:chOff x="15259433" y="3787503"/>
            <a:chExt cx="1730821" cy="17308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9433" y="3787503"/>
              <a:ext cx="1730821" cy="17308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4753" y="4087984"/>
            <a:ext cx="1223520" cy="1223520"/>
            <a:chOff x="4644753" y="4087984"/>
            <a:chExt cx="1223520" cy="12235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4753" y="4087984"/>
              <a:ext cx="1223520" cy="12235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07927" y="2329197"/>
            <a:ext cx="1378875" cy="1378875"/>
            <a:chOff x="13007927" y="2329197"/>
            <a:chExt cx="1378875" cy="13788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07927" y="2329197"/>
              <a:ext cx="1378875" cy="1378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58993" y="6631569"/>
            <a:ext cx="1428309" cy="1428309"/>
            <a:chOff x="13558993" y="6631569"/>
            <a:chExt cx="1428309" cy="14283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8993" y="6631569"/>
              <a:ext cx="1428309" cy="1428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58766" y="4265623"/>
            <a:ext cx="289404" cy="289404"/>
            <a:chOff x="17458766" y="4265623"/>
            <a:chExt cx="289404" cy="2894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58766" y="4265623"/>
              <a:ext cx="289404" cy="2894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5408" y="2329197"/>
            <a:ext cx="1187359" cy="1187359"/>
            <a:chOff x="1575408" y="2329197"/>
            <a:chExt cx="1187359" cy="11873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5408" y="2329197"/>
              <a:ext cx="1187359" cy="11873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2328" y="2073623"/>
            <a:ext cx="303005" cy="303005"/>
            <a:chOff x="472328" y="2073623"/>
            <a:chExt cx="303005" cy="3030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328" y="2073623"/>
              <a:ext cx="303005" cy="303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87303" y="6129247"/>
            <a:ext cx="272131" cy="272131"/>
            <a:chOff x="14987303" y="6129247"/>
            <a:chExt cx="272131" cy="27213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87303" y="6129247"/>
              <a:ext cx="272131" cy="27213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74458" y="6649782"/>
            <a:ext cx="1569683" cy="106972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377049" y="4247725"/>
            <a:ext cx="1322757" cy="92581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52861" y="6955099"/>
            <a:ext cx="1210201" cy="98221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01855" y="4498140"/>
            <a:ext cx="1063731" cy="52701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49774" y="2765736"/>
            <a:ext cx="1486594" cy="56046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530978" y="7539661"/>
            <a:ext cx="520217" cy="520217"/>
            <a:chOff x="13530978" y="7539661"/>
            <a:chExt cx="520217" cy="5202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30978" y="7539661"/>
              <a:ext cx="520217" cy="52021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51111" y="2703340"/>
            <a:ext cx="977287" cy="48664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99198" y="3046600"/>
            <a:ext cx="405947" cy="405947"/>
            <a:chOff x="16499198" y="3046600"/>
            <a:chExt cx="405947" cy="40594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99198" y="3046600"/>
              <a:ext cx="405947" cy="4059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72922" y="5518324"/>
            <a:ext cx="450774" cy="450774"/>
            <a:chOff x="2572922" y="5518324"/>
            <a:chExt cx="450774" cy="45077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72922" y="5518324"/>
              <a:ext cx="450774" cy="450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805" y="9561429"/>
            <a:ext cx="411879" cy="4317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3672" y="3600000"/>
            <a:ext cx="2646644" cy="3085714"/>
            <a:chOff x="1733672" y="3600000"/>
            <a:chExt cx="2646644" cy="30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672" y="3600000"/>
              <a:ext cx="2646644" cy="30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44873" y="3600000"/>
            <a:ext cx="4661002" cy="3330361"/>
            <a:chOff x="12944873" y="3600000"/>
            <a:chExt cx="4661002" cy="33303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44873" y="3600000"/>
              <a:ext cx="4661002" cy="33303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2211429"/>
            <a:ext cx="6171429" cy="5862857"/>
            <a:chOff x="6057143" y="2211429"/>
            <a:chExt cx="6171429" cy="5862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7098" y="-624331"/>
              <a:ext cx="12342857" cy="117257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2211429"/>
              <a:ext cx="6171429" cy="586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7532" y="4336447"/>
            <a:ext cx="2427086" cy="18082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874" y="5960257"/>
            <a:ext cx="2337479" cy="99654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286" y="9561429"/>
            <a:ext cx="424806" cy="431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2645325"/>
            <a:ext cx="5714696" cy="5428961"/>
            <a:chOff x="6057143" y="2645325"/>
            <a:chExt cx="5714696" cy="54289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8384" y="19433"/>
              <a:ext cx="11429392" cy="1085792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2645325"/>
              <a:ext cx="5714696" cy="542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5369" y="3288470"/>
            <a:ext cx="3708775" cy="3708775"/>
            <a:chOff x="1345369" y="3288470"/>
            <a:chExt cx="3708775" cy="37087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5369" y="3288470"/>
              <a:ext cx="3708775" cy="37087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7395" y="4274623"/>
            <a:ext cx="3282680" cy="19838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95987" y="3288470"/>
            <a:ext cx="3708775" cy="3708775"/>
            <a:chOff x="13395987" y="3288470"/>
            <a:chExt cx="3708775" cy="37087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5987" y="3288470"/>
              <a:ext cx="3708775" cy="370877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48033" y="4274623"/>
            <a:ext cx="3064753" cy="1983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7446" y="6485595"/>
            <a:ext cx="11205811" cy="30334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이준경</cp:lastModifiedBy>
  <cp:revision>2</cp:revision>
  <dcterms:created xsi:type="dcterms:W3CDTF">2022-02-03T21:53:06Z</dcterms:created>
  <dcterms:modified xsi:type="dcterms:W3CDTF">2022-02-04T08:01:29Z</dcterms:modified>
</cp:coreProperties>
</file>