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461"/>
    <p:restoredTop sz="94648"/>
  </p:normalViewPr>
  <p:slideViewPr>
    <p:cSldViewPr>
      <p:cViewPr>
        <p:scale>
          <a:sx n="73" d="100"/>
          <a:sy n="73" d="100"/>
        </p:scale>
        <p:origin x="-3400" y="3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2/5/22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2/5/22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2/5/22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7.png"/><Relationship Id="rId3" Type="http://schemas.openxmlformats.org/officeDocument/2006/relationships/image" Target="../media/image45.png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5" Type="http://schemas.openxmlformats.org/officeDocument/2006/relationships/image" Target="../media/image59.png"/><Relationship Id="rId10" Type="http://schemas.openxmlformats.org/officeDocument/2006/relationships/image" Target="../media/image54.png"/><Relationship Id="rId4" Type="http://schemas.openxmlformats.org/officeDocument/2006/relationships/image" Target="../media/image35.png"/><Relationship Id="rId9" Type="http://schemas.openxmlformats.org/officeDocument/2006/relationships/image" Target="../media/image53.png"/><Relationship Id="rId14" Type="http://schemas.openxmlformats.org/officeDocument/2006/relationships/image" Target="../media/image5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6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4.png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4.png"/><Relationship Id="rId4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352235" y="2514286"/>
            <a:ext cx="12438095" cy="5257143"/>
            <a:chOff x="10352235" y="2514286"/>
            <a:chExt cx="12438095" cy="525714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10352235" y="2514286"/>
              <a:ext cx="12438095" cy="52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928171" y="5014015"/>
            <a:ext cx="6952381" cy="48161"/>
            <a:chOff x="13928171" y="5014015"/>
            <a:chExt cx="6952381" cy="4816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13928171" y="5014015"/>
              <a:ext cx="6952381" cy="4816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7264437" y="1040552"/>
            <a:ext cx="232911" cy="265020"/>
            <a:chOff x="17264437" y="1040552"/>
            <a:chExt cx="232911" cy="26502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264437" y="1040552"/>
              <a:ext cx="232911" cy="265020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78391" y="629907"/>
            <a:ext cx="12420245" cy="5891915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00768" y="7480640"/>
            <a:ext cx="4166176" cy="184540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841823" y="-171429"/>
            <a:ext cx="7563520" cy="10933333"/>
            <a:chOff x="-1841823" y="-171429"/>
            <a:chExt cx="7563520" cy="1093333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841823" y="-171429"/>
              <a:ext cx="7563520" cy="1093333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5787" y="1224545"/>
            <a:ext cx="3230626" cy="116797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90529" y="489423"/>
            <a:ext cx="365705" cy="304754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020758" y="1316342"/>
            <a:ext cx="4937686" cy="769700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657370" y="348463"/>
            <a:ext cx="4301985" cy="9663121"/>
            <a:chOff x="6657370" y="348463"/>
            <a:chExt cx="4301985" cy="966312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87174" y="-4202301"/>
              <a:ext cx="8603970" cy="19326242"/>
            </a:xfrm>
            <a:prstGeom prst="rect">
              <a:avLst/>
            </a:prstGeom>
          </p:spPr>
        </p:pic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657370" y="348463"/>
              <a:ext cx="4301985" cy="966312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470843" y="512280"/>
            <a:ext cx="685714" cy="685714"/>
            <a:chOff x="7470843" y="512280"/>
            <a:chExt cx="685714" cy="685714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7470843" y="512280"/>
              <a:ext cx="684719" cy="684719"/>
              <a:chOff x="7470843" y="512280"/>
              <a:chExt cx="684719" cy="684719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7470843" y="512280"/>
                <a:ext cx="684719" cy="684719"/>
              </a:xfrm>
              <a:prstGeom prst="rect">
                <a:avLst/>
              </a:prstGeom>
            </p:spPr>
          </p:pic>
        </p:grpSp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638288" y="534033"/>
              <a:ext cx="460969" cy="71810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952608" y="3076923"/>
            <a:ext cx="704762" cy="704762"/>
            <a:chOff x="5952608" y="3076923"/>
            <a:chExt cx="704762" cy="704762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5952608" y="3076923"/>
              <a:ext cx="701044" cy="701044"/>
              <a:chOff x="5952608" y="3076923"/>
              <a:chExt cx="701044" cy="701044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5952608" y="3076923"/>
                <a:ext cx="701044" cy="701044"/>
              </a:xfrm>
              <a:prstGeom prst="rect">
                <a:avLst/>
              </a:prstGeom>
            </p:spPr>
          </p:pic>
        </p:grpSp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124047" y="3099191"/>
              <a:ext cx="454314" cy="735228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9012776" y="2660198"/>
            <a:ext cx="676190" cy="676190"/>
            <a:chOff x="9012776" y="2660198"/>
            <a:chExt cx="676190" cy="676190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9012776" y="2660198"/>
              <a:ext cx="673453" cy="673453"/>
              <a:chOff x="9012776" y="2660198"/>
              <a:chExt cx="673453" cy="673453"/>
            </a:xfrm>
          </p:grpSpPr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9012776" y="2660198"/>
                <a:ext cx="673453" cy="673453"/>
              </a:xfrm>
              <a:prstGeom prst="rect">
                <a:avLst/>
              </a:prstGeom>
            </p:spPr>
          </p:pic>
        </p:grpSp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177472" y="2681593"/>
              <a:ext cx="432902" cy="706291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7794652" y="6649710"/>
            <a:ext cx="723810" cy="723810"/>
            <a:chOff x="7794652" y="6649710"/>
            <a:chExt cx="723810" cy="723810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7794652" y="6649710"/>
              <a:ext cx="723196" cy="723196"/>
              <a:chOff x="7794652" y="6649710"/>
              <a:chExt cx="723196" cy="723196"/>
            </a:xfrm>
          </p:grpSpPr>
          <p:pic>
            <p:nvPicPr>
              <p:cNvPr id="32" name="Object 31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7794652" y="6649710"/>
                <a:ext cx="723196" cy="723196"/>
              </a:xfrm>
              <a:prstGeom prst="rect">
                <a:avLst/>
              </a:prstGeom>
            </p:spPr>
          </p:pic>
        </p:grpSp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971513" y="6672684"/>
              <a:ext cx="461843" cy="758460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2207180" y="2491332"/>
            <a:ext cx="685714" cy="685714"/>
            <a:chOff x="12207180" y="2491332"/>
            <a:chExt cx="685714" cy="685714"/>
          </a:xfrm>
        </p:grpSpPr>
        <p:grpSp>
          <p:nvGrpSpPr>
            <p:cNvPr id="1012" name="그룹 1012"/>
            <p:cNvGrpSpPr/>
            <p:nvPr/>
          </p:nvGrpSpPr>
          <p:grpSpPr>
            <a:xfrm>
              <a:off x="12207180" y="2491332"/>
              <a:ext cx="684719" cy="684719"/>
              <a:chOff x="12207180" y="2491332"/>
              <a:chExt cx="684719" cy="684719"/>
            </a:xfrm>
          </p:grpSpPr>
          <p:pic>
            <p:nvPicPr>
              <p:cNvPr id="38" name="Object 37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2207180" y="2491332"/>
                <a:ext cx="684719" cy="684719"/>
              </a:xfrm>
              <a:prstGeom prst="rect">
                <a:avLst/>
              </a:prstGeom>
            </p:spPr>
          </p:pic>
        </p:grpSp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374626" y="2513084"/>
              <a:ext cx="460969" cy="718106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2188597" y="3798416"/>
            <a:ext cx="704762" cy="704762"/>
            <a:chOff x="12188597" y="3798416"/>
            <a:chExt cx="704762" cy="704762"/>
          </a:xfrm>
        </p:grpSpPr>
        <p:grpSp>
          <p:nvGrpSpPr>
            <p:cNvPr id="1014" name="그룹 1014"/>
            <p:cNvGrpSpPr/>
            <p:nvPr/>
          </p:nvGrpSpPr>
          <p:grpSpPr>
            <a:xfrm>
              <a:off x="12188597" y="3798416"/>
              <a:ext cx="701044" cy="701044"/>
              <a:chOff x="12188597" y="3798416"/>
              <a:chExt cx="701044" cy="701044"/>
            </a:xfrm>
          </p:grpSpPr>
          <p:pic>
            <p:nvPicPr>
              <p:cNvPr id="44" name="Object 43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12188597" y="3798416"/>
                <a:ext cx="701044" cy="701044"/>
              </a:xfrm>
              <a:prstGeom prst="rect">
                <a:avLst/>
              </a:prstGeom>
            </p:spPr>
          </p:pic>
        </p:grpSp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360036" y="3820684"/>
              <a:ext cx="454314" cy="735228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2207180" y="4700123"/>
            <a:ext cx="676190" cy="676190"/>
            <a:chOff x="12207180" y="4700123"/>
            <a:chExt cx="676190" cy="676190"/>
          </a:xfrm>
        </p:grpSpPr>
        <p:grpSp>
          <p:nvGrpSpPr>
            <p:cNvPr id="1016" name="그룹 1016"/>
            <p:cNvGrpSpPr/>
            <p:nvPr/>
          </p:nvGrpSpPr>
          <p:grpSpPr>
            <a:xfrm>
              <a:off x="12207180" y="4700123"/>
              <a:ext cx="673453" cy="673453"/>
              <a:chOff x="12207180" y="4700123"/>
              <a:chExt cx="673453" cy="673453"/>
            </a:xfrm>
          </p:grpSpPr>
          <p:pic>
            <p:nvPicPr>
              <p:cNvPr id="50" name="Object 49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2207180" y="4700123"/>
                <a:ext cx="673453" cy="673453"/>
              </a:xfrm>
              <a:prstGeom prst="rect">
                <a:avLst/>
              </a:prstGeom>
            </p:spPr>
          </p:pic>
        </p:grpSp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371876" y="4721518"/>
              <a:ext cx="432902" cy="706291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2169085" y="6392109"/>
            <a:ext cx="723810" cy="723810"/>
            <a:chOff x="12169085" y="6392109"/>
            <a:chExt cx="723810" cy="723810"/>
          </a:xfrm>
        </p:grpSpPr>
        <p:grpSp>
          <p:nvGrpSpPr>
            <p:cNvPr id="1018" name="그룹 1018"/>
            <p:cNvGrpSpPr/>
            <p:nvPr/>
          </p:nvGrpSpPr>
          <p:grpSpPr>
            <a:xfrm>
              <a:off x="12169085" y="6392109"/>
              <a:ext cx="723196" cy="723196"/>
              <a:chOff x="12169085" y="6392109"/>
              <a:chExt cx="723196" cy="723196"/>
            </a:xfrm>
          </p:grpSpPr>
          <p:pic>
            <p:nvPicPr>
              <p:cNvPr id="56" name="Object 55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12169085" y="6392109"/>
                <a:ext cx="723196" cy="723196"/>
              </a:xfrm>
              <a:prstGeom prst="rect">
                <a:avLst/>
              </a:prstGeom>
            </p:spPr>
          </p:pic>
        </p:grpSp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2345945" y="6415083"/>
              <a:ext cx="461843" cy="75846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841823" y="-171429"/>
            <a:ext cx="7563520" cy="10933333"/>
            <a:chOff x="-1841823" y="-171429"/>
            <a:chExt cx="7563520" cy="1093333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841823" y="-171429"/>
              <a:ext cx="7563520" cy="1093333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5787" y="1224545"/>
            <a:ext cx="3230626" cy="116797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90529" y="489423"/>
            <a:ext cx="365705" cy="304754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176064" y="4126098"/>
            <a:ext cx="5012732" cy="239427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988461" y="303652"/>
            <a:ext cx="4302717" cy="9664765"/>
            <a:chOff x="6988461" y="303652"/>
            <a:chExt cx="4302717" cy="966476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17947" y="-4247887"/>
              <a:ext cx="8605434" cy="19329531"/>
            </a:xfrm>
            <a:prstGeom prst="rect">
              <a:avLst/>
            </a:prstGeom>
          </p:spPr>
        </p:pic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988461" y="303652"/>
              <a:ext cx="4302717" cy="966476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841823" y="-171429"/>
            <a:ext cx="7563520" cy="10933333"/>
            <a:chOff x="-1841823" y="-171429"/>
            <a:chExt cx="7563520" cy="1093333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841823" y="-171429"/>
              <a:ext cx="7563520" cy="1093333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25398" y="1205961"/>
            <a:ext cx="3092805" cy="116797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90529" y="489423"/>
            <a:ext cx="365705" cy="304754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240738" y="3780999"/>
            <a:ext cx="7278837" cy="308346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5282" y="5021880"/>
            <a:ext cx="13026757" cy="522049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7564" y="739728"/>
            <a:ext cx="3889752" cy="224841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91519" y="3552463"/>
            <a:ext cx="4923814" cy="1940671"/>
            <a:chOff x="1091519" y="3552463"/>
            <a:chExt cx="4923814" cy="1940671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34377" y="3495322"/>
              <a:ext cx="1767575" cy="761886"/>
            </a:xfrm>
            <a:prstGeom prst="rect">
              <a:avLst/>
            </a:prstGeom>
          </p:spPr>
        </p:pic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34381" y="4227729"/>
              <a:ext cx="228566" cy="723792"/>
            </a:xfrm>
            <a:prstGeom prst="rect">
              <a:avLst/>
            </a:prstGeom>
          </p:spPr>
        </p:pic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34377" y="4940767"/>
              <a:ext cx="228566" cy="72379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724493" y="4541382"/>
            <a:ext cx="4923839" cy="1927907"/>
            <a:chOff x="2724493" y="4541382"/>
            <a:chExt cx="4923839" cy="192790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67352" y="4484241"/>
              <a:ext cx="2598030" cy="761886"/>
            </a:xfrm>
            <a:prstGeom prst="rect">
              <a:avLst/>
            </a:prstGeom>
          </p:spPr>
        </p:pic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67382" y="5210266"/>
              <a:ext cx="228566" cy="723792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67352" y="5916922"/>
              <a:ext cx="228566" cy="72379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392437" y="5493134"/>
            <a:ext cx="4923814" cy="1935198"/>
            <a:chOff x="5392437" y="5493134"/>
            <a:chExt cx="4923814" cy="193519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35300" y="5435993"/>
              <a:ext cx="2429655" cy="761886"/>
            </a:xfrm>
            <a:prstGeom prst="rect">
              <a:avLst/>
            </a:prstGeom>
          </p:spPr>
        </p:pic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35300" y="6169314"/>
              <a:ext cx="228566" cy="723792"/>
            </a:xfrm>
            <a:prstGeom prst="rect">
              <a:avLst/>
            </a:prstGeom>
          </p:spPr>
        </p:pic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35296" y="6875966"/>
              <a:ext cx="228566" cy="723791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179287" y="6261985"/>
            <a:ext cx="2895167" cy="761886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747823" y="6261985"/>
            <a:ext cx="228566" cy="723792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599972" y="7376817"/>
            <a:ext cx="228566" cy="723791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4403256" y="1403344"/>
            <a:ext cx="327736" cy="854062"/>
            <a:chOff x="4403256" y="1403344"/>
            <a:chExt cx="327736" cy="854062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4403256" y="1403344"/>
              <a:ext cx="327735" cy="327735"/>
              <a:chOff x="4403256" y="1403344"/>
              <a:chExt cx="327735" cy="327735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4403256" y="1403344"/>
                <a:ext cx="327735" cy="327735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4403256" y="1929671"/>
              <a:ext cx="327735" cy="327735"/>
              <a:chOff x="4403256" y="1929671"/>
              <a:chExt cx="327735" cy="327735"/>
            </a:xfrm>
          </p:grpSpPr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4403256" y="1929671"/>
                <a:ext cx="327735" cy="327735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5336688" y="1441439"/>
            <a:ext cx="11282330" cy="12309"/>
            <a:chOff x="5336688" y="1441439"/>
            <a:chExt cx="11282330" cy="12309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0800000">
              <a:off x="5336688" y="1441439"/>
              <a:ext cx="11282330" cy="12309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320607" y="6875965"/>
            <a:ext cx="2758028" cy="1219018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4545035" y="7872042"/>
            <a:ext cx="2087568" cy="76188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425156" y="0"/>
            <a:ext cx="5581898" cy="10933333"/>
            <a:chOff x="-1425156" y="0"/>
            <a:chExt cx="5581898" cy="1093333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425156" y="0"/>
              <a:ext cx="5581898" cy="1093333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5787" y="1224545"/>
            <a:ext cx="2571886" cy="184540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317815" y="1645527"/>
            <a:ext cx="2871972" cy="1523771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287644" y="3488866"/>
            <a:ext cx="1669674" cy="1260922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237699" y="1682693"/>
            <a:ext cx="2871972" cy="1523771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90529" y="489423"/>
            <a:ext cx="365705" cy="30475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053247" y="5433393"/>
            <a:ext cx="8571429" cy="66548"/>
            <a:chOff x="7053247" y="5433393"/>
            <a:chExt cx="8571429" cy="6654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5400000">
              <a:off x="7053247" y="5433393"/>
              <a:ext cx="8571429" cy="66548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769788" y="5725859"/>
            <a:ext cx="3648456" cy="91343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013373" y="7474349"/>
            <a:ext cx="1743986" cy="962952"/>
            <a:chOff x="5013373" y="7474349"/>
            <a:chExt cx="1743986" cy="962952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013373" y="7474349"/>
              <a:ext cx="1743986" cy="96295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983109" y="7474349"/>
            <a:ext cx="1743986" cy="962952"/>
            <a:chOff x="11983109" y="7474349"/>
            <a:chExt cx="1743986" cy="962952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983109" y="7474349"/>
              <a:ext cx="1743986" cy="962952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764982" y="7707328"/>
            <a:ext cx="3792714" cy="584698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3632708" y="7736878"/>
            <a:ext cx="4082753" cy="51517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5438931" y="5466667"/>
            <a:ext cx="1810894" cy="1204285"/>
            <a:chOff x="5438931" y="5466667"/>
            <a:chExt cx="1810894" cy="1204285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438931" y="5466667"/>
              <a:ext cx="1810894" cy="1204285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3111312" y="5725859"/>
            <a:ext cx="3648456" cy="913435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2780455" y="5466667"/>
            <a:ext cx="1810894" cy="1204285"/>
            <a:chOff x="12780455" y="5466667"/>
            <a:chExt cx="1810894" cy="120428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780455" y="5466667"/>
              <a:ext cx="1810894" cy="120428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5080705" y="3457795"/>
            <a:ext cx="2939050" cy="1214195"/>
            <a:chOff x="5080705" y="3457795"/>
            <a:chExt cx="2939050" cy="1214195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080705" y="3457795"/>
              <a:ext cx="2939050" cy="1214195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649883" y="3488866"/>
            <a:ext cx="1669674" cy="1260922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2483562" y="3457795"/>
            <a:ext cx="2939050" cy="1214195"/>
            <a:chOff x="12483562" y="3457795"/>
            <a:chExt cx="2939050" cy="1214195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483562" y="3457795"/>
              <a:ext cx="2939050" cy="121419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3F2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800000" y="-247619"/>
            <a:ext cx="19352381" cy="3390476"/>
            <a:chOff x="-800000" y="-247619"/>
            <a:chExt cx="19352381" cy="339047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00000" y="-247619"/>
              <a:ext cx="19352381" cy="339047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5787" y="1100735"/>
            <a:ext cx="2571887" cy="116797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90529" y="489423"/>
            <a:ext cx="365705" cy="304754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815214" y="4814686"/>
            <a:ext cx="12158188" cy="422592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841823" y="-171429"/>
            <a:ext cx="7563520" cy="10933333"/>
            <a:chOff x="-1841823" y="-171429"/>
            <a:chExt cx="7563520" cy="1093333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841823" y="-171429"/>
              <a:ext cx="7563520" cy="1093333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5787" y="1224545"/>
            <a:ext cx="3751544" cy="116797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90529" y="489423"/>
            <a:ext cx="365705" cy="304754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903440" y="1827021"/>
            <a:ext cx="10472628" cy="679246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841823" y="-171429"/>
            <a:ext cx="7563520" cy="10933333"/>
            <a:chOff x="-1841823" y="-171429"/>
            <a:chExt cx="7563520" cy="1093333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841823" y="-171429"/>
              <a:ext cx="7563520" cy="1093333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5787" y="1224545"/>
            <a:ext cx="3339248" cy="116797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90529" y="489423"/>
            <a:ext cx="365705" cy="30475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328688" y="756151"/>
            <a:ext cx="5875217" cy="8773411"/>
            <a:chOff x="9328688" y="756151"/>
            <a:chExt cx="5875217" cy="877341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328688" y="756151"/>
              <a:ext cx="5875217" cy="877341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970361" y="2511534"/>
            <a:ext cx="1848870" cy="1848870"/>
            <a:chOff x="9970361" y="2511534"/>
            <a:chExt cx="1848870" cy="184887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970361" y="2511534"/>
              <a:ext cx="1848870" cy="184887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3F2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800000" y="-247619"/>
            <a:ext cx="19352381" cy="3390476"/>
            <a:chOff x="-800000" y="-247619"/>
            <a:chExt cx="19352381" cy="339047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00000" y="-247619"/>
              <a:ext cx="19352381" cy="339047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5787" y="1100735"/>
            <a:ext cx="4272460" cy="116797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90529" y="489423"/>
            <a:ext cx="365705" cy="30475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84740" y="3836548"/>
            <a:ext cx="7907710" cy="5708883"/>
            <a:chOff x="584740" y="3836548"/>
            <a:chExt cx="7907710" cy="570888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4740" y="3836548"/>
              <a:ext cx="7907710" cy="570888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328688" y="3836548"/>
            <a:ext cx="7949706" cy="5708883"/>
            <a:chOff x="9328688" y="3836548"/>
            <a:chExt cx="7949706" cy="570888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328688" y="3836548"/>
              <a:ext cx="7949706" cy="570888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841823" y="-171429"/>
            <a:ext cx="7563520" cy="10933333"/>
            <a:chOff x="-1841823" y="-171429"/>
            <a:chExt cx="7563520" cy="1093333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841823" y="-171429"/>
              <a:ext cx="7563520" cy="1093333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5787" y="1224545"/>
            <a:ext cx="2571887" cy="116797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90529" y="489423"/>
            <a:ext cx="365705" cy="304754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496802" y="2923669"/>
            <a:ext cx="7702974" cy="463226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841823" y="-171429"/>
            <a:ext cx="7563520" cy="10933333"/>
            <a:chOff x="-1841823" y="-171429"/>
            <a:chExt cx="7563520" cy="1093333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841823" y="-171429"/>
              <a:ext cx="7563520" cy="1093333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5787" y="1224545"/>
            <a:ext cx="3230626" cy="116797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90529" y="489423"/>
            <a:ext cx="365705" cy="30475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023581" y="382538"/>
            <a:ext cx="4238552" cy="9520638"/>
            <a:chOff x="7023581" y="382538"/>
            <a:chExt cx="4238552" cy="952063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80961" y="-4101125"/>
              <a:ext cx="8477104" cy="19041276"/>
            </a:xfrm>
            <a:prstGeom prst="rect">
              <a:avLst/>
            </a:prstGeom>
          </p:spPr>
        </p:pic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23581" y="382538"/>
              <a:ext cx="4238552" cy="9520638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183640" y="4765897"/>
            <a:ext cx="3613723" cy="116797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0</Words>
  <Application>Microsoft Macintosh PowerPoint</Application>
  <PresentationFormat>사용자 지정</PresentationFormat>
  <Paragraphs>0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신유빈</cp:lastModifiedBy>
  <cp:revision>4</cp:revision>
  <dcterms:created xsi:type="dcterms:W3CDTF">2022-02-05T10:25:46Z</dcterms:created>
  <dcterms:modified xsi:type="dcterms:W3CDTF">2022-02-05T02:03:03Z</dcterms:modified>
</cp:coreProperties>
</file>