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0" d="100"/>
          <a:sy n="30" d="100"/>
        </p:scale>
        <p:origin x="77" y="7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095" y="0"/>
            <a:ext cx="12465634" cy="10285714"/>
            <a:chOff x="-38095" y="0"/>
            <a:chExt cx="1246563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095" y="0"/>
              <a:ext cx="1246563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71429" y="5494545"/>
            <a:ext cx="12598967" cy="4838788"/>
            <a:chOff x="-171429" y="5494545"/>
            <a:chExt cx="12598967" cy="48387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71429" y="5494545"/>
              <a:ext cx="12598967" cy="483878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2872" y="2414748"/>
            <a:ext cx="9611067" cy="276259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3391" y="7592896"/>
            <a:ext cx="5084211" cy="74970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76190" y="-329670"/>
            <a:ext cx="347155" cy="10959707"/>
            <a:chOff x="-76190" y="-329670"/>
            <a:chExt cx="347155" cy="1095970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6190" y="-329670"/>
              <a:ext cx="347155" cy="109597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-76190" y="-329670"/>
            <a:ext cx="347155" cy="10959707"/>
            <a:chOff x="-76190" y="-329670"/>
            <a:chExt cx="347155" cy="109597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190" y="-329670"/>
              <a:ext cx="347155" cy="109597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29314" y="3585634"/>
            <a:ext cx="3524569" cy="3524569"/>
            <a:chOff x="12829314" y="3585634"/>
            <a:chExt cx="3524569" cy="35245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29314" y="3585634"/>
              <a:ext cx="3524569" cy="35245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59499" y="3595157"/>
            <a:ext cx="3524569" cy="3524569"/>
            <a:chOff x="2059499" y="3595157"/>
            <a:chExt cx="3524569" cy="35245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9499" y="3595157"/>
              <a:ext cx="3524569" cy="35245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481840" y="3566586"/>
            <a:ext cx="3611057" cy="3611057"/>
            <a:chOff x="7481840" y="3566586"/>
            <a:chExt cx="3611057" cy="361105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81840" y="3566586"/>
              <a:ext cx="3611057" cy="361105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6403" y="722486"/>
            <a:ext cx="7313902" cy="183047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89891" y="7418404"/>
            <a:ext cx="3414325" cy="91426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83744" y="7407287"/>
            <a:ext cx="3308711" cy="91426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553906" y="7379020"/>
            <a:ext cx="3223361" cy="9142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83015" y="-129661"/>
            <a:ext cx="18368120" cy="11766671"/>
            <a:chOff x="11483015" y="-129661"/>
            <a:chExt cx="18368120" cy="117666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3015" y="-129661"/>
              <a:ext cx="18368120" cy="117666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60770" y="3053081"/>
            <a:ext cx="8472563" cy="5548932"/>
            <a:chOff x="2060770" y="3053081"/>
            <a:chExt cx="8472563" cy="5548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0770" y="3053081"/>
              <a:ext cx="8472563" cy="554893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396" y="812015"/>
            <a:ext cx="6965270" cy="18304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76190" y="638360"/>
            <a:ext cx="347155" cy="9168636"/>
            <a:chOff x="-76190" y="638360"/>
            <a:chExt cx="347155" cy="91686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190" y="638360"/>
              <a:ext cx="347155" cy="916863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2946" y="240748"/>
            <a:ext cx="6522182" cy="185953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588711" y="1712495"/>
            <a:ext cx="4277003" cy="7628991"/>
            <a:chOff x="7025519" y="1773659"/>
            <a:chExt cx="4277003" cy="76289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5519" y="1773659"/>
              <a:ext cx="4277003" cy="7628991"/>
            </a:xfrm>
            <a:prstGeom prst="rect">
              <a:avLst/>
            </a:prstGeom>
          </p:spPr>
        </p:pic>
      </p:grpSp>
      <p:grpSp>
        <p:nvGrpSpPr>
          <p:cNvPr id="12" name="그룹 1003">
            <a:extLst>
              <a:ext uri="{FF2B5EF4-FFF2-40B4-BE49-F238E27FC236}">
                <a16:creationId xmlns:a16="http://schemas.microsoft.com/office/drawing/2014/main" id="{4A25528A-536E-4DC5-9F28-4045504309FC}"/>
              </a:ext>
            </a:extLst>
          </p:cNvPr>
          <p:cNvGrpSpPr/>
          <p:nvPr/>
        </p:nvGrpSpPr>
        <p:grpSpPr>
          <a:xfrm>
            <a:off x="10802874" y="1712495"/>
            <a:ext cx="3883633" cy="7551509"/>
            <a:chOff x="1107028" y="1851141"/>
            <a:chExt cx="3883633" cy="7551509"/>
          </a:xfrm>
        </p:grpSpPr>
        <p:pic>
          <p:nvPicPr>
            <p:cNvPr id="14" name="Object 8">
              <a:extLst>
                <a:ext uri="{FF2B5EF4-FFF2-40B4-BE49-F238E27FC236}">
                  <a16:creationId xmlns:a16="http://schemas.microsoft.com/office/drawing/2014/main" id="{84BCCC73-C2E7-4C3F-A9E3-B3E2C089A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7028" y="1851141"/>
              <a:ext cx="3883633" cy="7551509"/>
            </a:xfrm>
            <a:prstGeom prst="rect">
              <a:avLst/>
            </a:prstGeom>
          </p:spPr>
        </p:pic>
      </p:grpSp>
      <p:grpSp>
        <p:nvGrpSpPr>
          <p:cNvPr id="15" name="그룹 1004">
            <a:extLst>
              <a:ext uri="{FF2B5EF4-FFF2-40B4-BE49-F238E27FC236}">
                <a16:creationId xmlns:a16="http://schemas.microsoft.com/office/drawing/2014/main" id="{09B93E83-3C83-427A-B64D-864B5F710F55}"/>
              </a:ext>
            </a:extLst>
          </p:cNvPr>
          <p:cNvGrpSpPr/>
          <p:nvPr/>
        </p:nvGrpSpPr>
        <p:grpSpPr>
          <a:xfrm>
            <a:off x="-76190" y="-329670"/>
            <a:ext cx="347155" cy="10959707"/>
            <a:chOff x="-76190" y="-329670"/>
            <a:chExt cx="347155" cy="10959707"/>
          </a:xfrm>
        </p:grpSpPr>
        <p:pic>
          <p:nvPicPr>
            <p:cNvPr id="16" name="Object 13">
              <a:extLst>
                <a:ext uri="{FF2B5EF4-FFF2-40B4-BE49-F238E27FC236}">
                  <a16:creationId xmlns:a16="http://schemas.microsoft.com/office/drawing/2014/main" id="{D9498EC2-3425-47FC-B076-D8EED038B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6190" y="-329670"/>
              <a:ext cx="347155" cy="109597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190" y="638360"/>
            <a:ext cx="347155" cy="9168636"/>
            <a:chOff x="-76190" y="638360"/>
            <a:chExt cx="347155" cy="91686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190" y="638360"/>
              <a:ext cx="347155" cy="916863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2946" y="269803"/>
            <a:ext cx="5603449" cy="183047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74097" y="2226732"/>
            <a:ext cx="14178496" cy="6496951"/>
            <a:chOff x="2074097" y="2226732"/>
            <a:chExt cx="14178496" cy="649695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4097" y="2226732"/>
              <a:ext cx="14178496" cy="6496951"/>
            </a:xfrm>
            <a:prstGeom prst="rect">
              <a:avLst/>
            </a:prstGeom>
          </p:spPr>
        </p:pic>
      </p:grpSp>
      <p:grpSp>
        <p:nvGrpSpPr>
          <p:cNvPr id="8" name="그룹 1004">
            <a:extLst>
              <a:ext uri="{FF2B5EF4-FFF2-40B4-BE49-F238E27FC236}">
                <a16:creationId xmlns:a16="http://schemas.microsoft.com/office/drawing/2014/main" id="{381DF9EF-A324-4570-9B00-A4B89FA965F5}"/>
              </a:ext>
            </a:extLst>
          </p:cNvPr>
          <p:cNvGrpSpPr/>
          <p:nvPr/>
        </p:nvGrpSpPr>
        <p:grpSpPr>
          <a:xfrm>
            <a:off x="-76190" y="-329670"/>
            <a:ext cx="347155" cy="10959707"/>
            <a:chOff x="-76190" y="-329670"/>
            <a:chExt cx="347155" cy="10959707"/>
          </a:xfrm>
        </p:grpSpPr>
        <p:pic>
          <p:nvPicPr>
            <p:cNvPr id="9" name="Object 13">
              <a:extLst>
                <a:ext uri="{FF2B5EF4-FFF2-40B4-BE49-F238E27FC236}">
                  <a16:creationId xmlns:a16="http://schemas.microsoft.com/office/drawing/2014/main" id="{0A135093-5B15-4A97-A0B3-F76AAACA1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76190" y="-329670"/>
              <a:ext cx="347155" cy="109597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542857" y="0"/>
            <a:ext cx="6752381" cy="10285714"/>
            <a:chOff x="11542857" y="0"/>
            <a:chExt cx="6752381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42857" y="0"/>
              <a:ext cx="6752381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6190" y="638360"/>
            <a:ext cx="347155" cy="9168636"/>
            <a:chOff x="-76190" y="638360"/>
            <a:chExt cx="347155" cy="91686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6190" y="638360"/>
              <a:ext cx="347155" cy="91686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2946" y="326463"/>
            <a:ext cx="3600882" cy="185953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2946" y="2135403"/>
            <a:ext cx="6165929" cy="183056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1041" y="4181118"/>
            <a:ext cx="5991612" cy="183056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9137" y="6217308"/>
            <a:ext cx="6165929" cy="1830566"/>
          </a:xfrm>
          <a:prstGeom prst="rect">
            <a:avLst/>
          </a:prstGeom>
        </p:spPr>
      </p:pic>
      <p:grpSp>
        <p:nvGrpSpPr>
          <p:cNvPr id="12" name="그룹 1004">
            <a:extLst>
              <a:ext uri="{FF2B5EF4-FFF2-40B4-BE49-F238E27FC236}">
                <a16:creationId xmlns:a16="http://schemas.microsoft.com/office/drawing/2014/main" id="{3C0B7A10-B7FB-4A87-95DC-BB27F7020380}"/>
              </a:ext>
            </a:extLst>
          </p:cNvPr>
          <p:cNvGrpSpPr/>
          <p:nvPr/>
        </p:nvGrpSpPr>
        <p:grpSpPr>
          <a:xfrm>
            <a:off x="-76190" y="-329670"/>
            <a:ext cx="347155" cy="10959707"/>
            <a:chOff x="-76190" y="-329670"/>
            <a:chExt cx="347155" cy="10959707"/>
          </a:xfrm>
        </p:grpSpPr>
        <p:pic>
          <p:nvPicPr>
            <p:cNvPr id="13" name="Object 13">
              <a:extLst>
                <a:ext uri="{FF2B5EF4-FFF2-40B4-BE49-F238E27FC236}">
                  <a16:creationId xmlns:a16="http://schemas.microsoft.com/office/drawing/2014/main" id="{12F9A1A6-5CA4-4EBC-9AAB-B19897524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76190" y="-329670"/>
              <a:ext cx="347155" cy="109597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50145" y="3238852"/>
            <a:ext cx="13714840" cy="3335263"/>
          </a:xfrm>
          <a:prstGeom prst="rect">
            <a:avLst/>
          </a:prstGeom>
        </p:spPr>
      </p:pic>
      <p:grpSp>
        <p:nvGrpSpPr>
          <p:cNvPr id="3" name="그룹 1004">
            <a:extLst>
              <a:ext uri="{FF2B5EF4-FFF2-40B4-BE49-F238E27FC236}">
                <a16:creationId xmlns:a16="http://schemas.microsoft.com/office/drawing/2014/main" id="{BCA55242-6F42-4DE2-9B45-E1B79FAA3422}"/>
              </a:ext>
            </a:extLst>
          </p:cNvPr>
          <p:cNvGrpSpPr/>
          <p:nvPr/>
        </p:nvGrpSpPr>
        <p:grpSpPr>
          <a:xfrm>
            <a:off x="-76190" y="-329670"/>
            <a:ext cx="347155" cy="10959707"/>
            <a:chOff x="-76190" y="-329670"/>
            <a:chExt cx="347155" cy="10959707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98AC09BD-3AA4-4BE6-9A13-6138761C4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6190" y="-329670"/>
              <a:ext cx="347155" cy="109597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50145" y="3198398"/>
            <a:ext cx="12262283" cy="3335262"/>
          </a:xfrm>
          <a:prstGeom prst="rect">
            <a:avLst/>
          </a:prstGeom>
        </p:spPr>
      </p:pic>
      <p:grpSp>
        <p:nvGrpSpPr>
          <p:cNvPr id="3" name="그룹 1004">
            <a:extLst>
              <a:ext uri="{FF2B5EF4-FFF2-40B4-BE49-F238E27FC236}">
                <a16:creationId xmlns:a16="http://schemas.microsoft.com/office/drawing/2014/main" id="{D9AE2C33-621E-4471-A213-AED2C9D8EFF4}"/>
              </a:ext>
            </a:extLst>
          </p:cNvPr>
          <p:cNvGrpSpPr/>
          <p:nvPr/>
        </p:nvGrpSpPr>
        <p:grpSpPr>
          <a:xfrm>
            <a:off x="-76190" y="-329670"/>
            <a:ext cx="347155" cy="10959707"/>
            <a:chOff x="-76190" y="-329670"/>
            <a:chExt cx="347155" cy="10959707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A4BECDB4-6A6F-4800-883F-12A9B26E6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6190" y="-329670"/>
              <a:ext cx="347155" cy="109597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6852" y="-75751"/>
            <a:ext cx="18568617" cy="10438947"/>
            <a:chOff x="-96852" y="-75751"/>
            <a:chExt cx="18568617" cy="104389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6852" y="-75751"/>
              <a:ext cx="18568617" cy="104389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948" y="484058"/>
            <a:ext cx="5209689" cy="20316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554" y="2638097"/>
            <a:ext cx="12928957" cy="24380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사용자 지정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 명빈</cp:lastModifiedBy>
  <cp:revision>4</cp:revision>
  <dcterms:created xsi:type="dcterms:W3CDTF">2022-02-05T10:38:22Z</dcterms:created>
  <dcterms:modified xsi:type="dcterms:W3CDTF">2022-02-05T02:05:51Z</dcterms:modified>
</cp:coreProperties>
</file>