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0" r:id="rId12"/>
    <p:sldId id="264" r:id="rId13"/>
    <p:sldId id="271" r:id="rId14"/>
    <p:sldId id="272" r:id="rId15"/>
    <p:sldId id="265" r:id="rId16"/>
    <p:sldId id="266" r:id="rId17"/>
    <p:sldId id="267" r:id="rId1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>
      <p:cViewPr varScale="1">
        <p:scale>
          <a:sx n="34" d="100"/>
          <a:sy n="34" d="100"/>
        </p:scale>
        <p:origin x="9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7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79457" y="-3104279"/>
            <a:ext cx="12076190" cy="18284748"/>
            <a:chOff x="3179457" y="-3104279"/>
            <a:chExt cx="12076190" cy="182847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3179457" y="-3104279"/>
              <a:ext cx="12076190" cy="1828474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06990" y="2906007"/>
            <a:ext cx="8948514" cy="216017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56669" y="7774758"/>
            <a:ext cx="3832187" cy="113673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9369" y="7237800"/>
            <a:ext cx="18218827" cy="3040003"/>
            <a:chOff x="59369" y="7237800"/>
            <a:chExt cx="18218827" cy="304000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59369" y="7237800"/>
              <a:ext cx="18218827" cy="30400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2" name="그룹 1012"/>
          <p:cNvGrpSpPr/>
          <p:nvPr/>
        </p:nvGrpSpPr>
        <p:grpSpPr>
          <a:xfrm>
            <a:off x="1844064" y="891062"/>
            <a:ext cx="14619357" cy="64543"/>
            <a:chOff x="2764080" y="935372"/>
            <a:chExt cx="14619357" cy="6454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64080" y="935372"/>
              <a:ext cx="14619357" cy="64543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8823982-767E-40B3-A924-48FECF1F4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689" y="1562099"/>
            <a:ext cx="13872621" cy="724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736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2" name="그룹 1012"/>
          <p:cNvGrpSpPr/>
          <p:nvPr/>
        </p:nvGrpSpPr>
        <p:grpSpPr>
          <a:xfrm>
            <a:off x="1844064" y="891062"/>
            <a:ext cx="14619357" cy="64543"/>
            <a:chOff x="2764080" y="935372"/>
            <a:chExt cx="14619357" cy="6454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64080" y="935372"/>
              <a:ext cx="14619357" cy="64543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B131B17-AC12-4E15-9943-F30A8E75F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064" y="1790700"/>
            <a:ext cx="14843736" cy="522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47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2" name="그룹 1012"/>
          <p:cNvGrpSpPr/>
          <p:nvPr/>
        </p:nvGrpSpPr>
        <p:grpSpPr>
          <a:xfrm>
            <a:off x="1844064" y="891062"/>
            <a:ext cx="14619357" cy="64543"/>
            <a:chOff x="2764080" y="935372"/>
            <a:chExt cx="14619357" cy="6454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64080" y="935372"/>
              <a:ext cx="14619357" cy="64543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815E591-015C-4CE9-8E90-FBE41430D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064" y="1866900"/>
            <a:ext cx="14619357" cy="389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573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2" name="그룹 1012"/>
          <p:cNvGrpSpPr/>
          <p:nvPr/>
        </p:nvGrpSpPr>
        <p:grpSpPr>
          <a:xfrm>
            <a:off x="1844064" y="891062"/>
            <a:ext cx="14619357" cy="64543"/>
            <a:chOff x="2764080" y="935372"/>
            <a:chExt cx="14619357" cy="6454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64080" y="935372"/>
              <a:ext cx="14619357" cy="64543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AE206B3-01D3-4EA5-BCFA-1DA35588D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832" y="1546860"/>
            <a:ext cx="14310336" cy="673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245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2" name="그룹 1012"/>
          <p:cNvGrpSpPr/>
          <p:nvPr/>
        </p:nvGrpSpPr>
        <p:grpSpPr>
          <a:xfrm>
            <a:off x="1844064" y="891062"/>
            <a:ext cx="14619357" cy="64543"/>
            <a:chOff x="2764080" y="935372"/>
            <a:chExt cx="14619357" cy="6454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64080" y="935372"/>
              <a:ext cx="14619357" cy="64543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DB1A051-D4C4-4851-B125-837C2E3C9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706" y="1790700"/>
            <a:ext cx="14222071" cy="378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2" name="그룹 1012"/>
          <p:cNvGrpSpPr/>
          <p:nvPr/>
        </p:nvGrpSpPr>
        <p:grpSpPr>
          <a:xfrm>
            <a:off x="1844064" y="891062"/>
            <a:ext cx="14619357" cy="64543"/>
            <a:chOff x="2764080" y="935372"/>
            <a:chExt cx="14619357" cy="6454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64080" y="935372"/>
              <a:ext cx="14619357" cy="64543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E455CF7D-4DE2-4432-A933-86648A753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089" y="1638300"/>
            <a:ext cx="14484332" cy="655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245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2" name="그룹 1012"/>
          <p:cNvGrpSpPr/>
          <p:nvPr/>
        </p:nvGrpSpPr>
        <p:grpSpPr>
          <a:xfrm>
            <a:off x="1844064" y="891062"/>
            <a:ext cx="14619357" cy="64543"/>
            <a:chOff x="2764080" y="935372"/>
            <a:chExt cx="14619357" cy="6454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64080" y="935372"/>
              <a:ext cx="14619357" cy="64543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FAC4A3C-2E75-4AB3-AB31-B455640D9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605" y="1645891"/>
            <a:ext cx="14783476" cy="690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23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2" name="그룹 1012"/>
          <p:cNvGrpSpPr/>
          <p:nvPr/>
        </p:nvGrpSpPr>
        <p:grpSpPr>
          <a:xfrm>
            <a:off x="1844064" y="891062"/>
            <a:ext cx="14619357" cy="64543"/>
            <a:chOff x="2764080" y="935372"/>
            <a:chExt cx="14619357" cy="6454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64080" y="935372"/>
              <a:ext cx="14619357" cy="64543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EDFF4ADE-E54B-4936-A453-26FB4FEAF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632" y="1779497"/>
            <a:ext cx="14462736" cy="569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47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99384" y="4860388"/>
            <a:ext cx="860949" cy="4571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428383" y="4431239"/>
            <a:ext cx="1331699" cy="768761"/>
            <a:chOff x="16428383" y="4431239"/>
            <a:chExt cx="1331699" cy="76876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28383" y="4431239"/>
              <a:ext cx="1331699" cy="7687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161596" y="712378"/>
            <a:ext cx="14619357" cy="64543"/>
            <a:chOff x="3161596" y="712378"/>
            <a:chExt cx="14619357" cy="645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61596" y="712378"/>
              <a:ext cx="14619357" cy="645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152072" y="9697362"/>
            <a:ext cx="14619357" cy="64543"/>
            <a:chOff x="3152072" y="9697362"/>
            <a:chExt cx="14619357" cy="645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2072" y="9697362"/>
              <a:ext cx="14619357" cy="6454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6738" y="419100"/>
            <a:ext cx="2334858" cy="99567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85800" y="2524873"/>
            <a:ext cx="9459569" cy="6195191"/>
            <a:chOff x="292812" y="2265367"/>
            <a:chExt cx="9459569" cy="619519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2812" y="2265367"/>
              <a:ext cx="9459569" cy="619519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44200" y="981721"/>
            <a:ext cx="6719760" cy="11317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5389984-9B81-4BE3-ADE5-B6F7FCC086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596" y="2395118"/>
            <a:ext cx="5723116" cy="64546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64080" y="2343970"/>
            <a:ext cx="13073639" cy="6485599"/>
            <a:chOff x="2764080" y="2343970"/>
            <a:chExt cx="13073639" cy="64855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36259" y="2275565"/>
              <a:ext cx="1878838" cy="91205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9061" y="3205484"/>
              <a:ext cx="2438234" cy="608038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8349278" y="2971337"/>
              <a:ext cx="4502282" cy="188221"/>
              <a:chOff x="8349278" y="2971337"/>
              <a:chExt cx="4502282" cy="188221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349278" y="2971337"/>
                <a:ext cx="4502282" cy="188221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867367" y="2422260"/>
              <a:ext cx="1286376" cy="1286376"/>
              <a:chOff x="7867367" y="2422260"/>
              <a:chExt cx="1286376" cy="1286376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867367" y="2422260"/>
                <a:ext cx="1286376" cy="128637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8057527" y="2663186"/>
              <a:ext cx="906056" cy="799857"/>
              <a:chOff x="8057527" y="2663186"/>
              <a:chExt cx="906056" cy="799857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057527" y="2663186"/>
                <a:ext cx="906056" cy="799857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39806" y="3757690"/>
              <a:ext cx="1085348" cy="912058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62607" y="4687616"/>
              <a:ext cx="1909240" cy="608038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4099380" y="4449385"/>
              <a:ext cx="4502282" cy="188221"/>
              <a:chOff x="4099380" y="4449385"/>
              <a:chExt cx="4502282" cy="188221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099380" y="4449385"/>
                <a:ext cx="4502282" cy="18822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7854107" y="3900308"/>
              <a:ext cx="1286376" cy="1286376"/>
              <a:chOff x="7854107" y="3900308"/>
              <a:chExt cx="1286376" cy="1286376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854107" y="3900308"/>
                <a:ext cx="1286376" cy="1286376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36259" y="5271167"/>
              <a:ext cx="1085348" cy="912058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359112" y="6201097"/>
              <a:ext cx="3031071" cy="608038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8349278" y="5966943"/>
              <a:ext cx="4502282" cy="188221"/>
              <a:chOff x="8349278" y="5966943"/>
              <a:chExt cx="4502282" cy="188221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349278" y="5966943"/>
                <a:ext cx="4502282" cy="188221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7867367" y="5417865"/>
              <a:ext cx="1286376" cy="1286376"/>
              <a:chOff x="7867367" y="5417865"/>
              <a:chExt cx="1286376" cy="1286376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7867367" y="5417865"/>
                <a:ext cx="1286376" cy="12863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8096702" y="4029102"/>
              <a:ext cx="782434" cy="850522"/>
              <a:chOff x="8096702" y="4029102"/>
              <a:chExt cx="782434" cy="850522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8096702" y="4029102"/>
                <a:ext cx="782434" cy="850522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8113282" y="5658792"/>
              <a:ext cx="797575" cy="855935"/>
              <a:chOff x="8113282" y="5658792"/>
              <a:chExt cx="797575" cy="855935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8113282" y="5658792"/>
                <a:ext cx="797575" cy="855935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2764080" y="8380731"/>
              <a:ext cx="1490217" cy="178826"/>
              <a:chOff x="2764080" y="8380731"/>
              <a:chExt cx="1490217" cy="178826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2764080" y="8380731"/>
                <a:ext cx="1490217" cy="178826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433036" y="8052767"/>
              <a:ext cx="8259158" cy="1002325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47227" y="500427"/>
            <a:ext cx="2275079" cy="1017649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2764080" y="935372"/>
            <a:ext cx="14619357" cy="64543"/>
            <a:chOff x="2764080" y="935372"/>
            <a:chExt cx="14619357" cy="6454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764080" y="935372"/>
              <a:ext cx="14619357" cy="645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2" name="그룹 1012"/>
          <p:cNvGrpSpPr/>
          <p:nvPr/>
        </p:nvGrpSpPr>
        <p:grpSpPr>
          <a:xfrm>
            <a:off x="1844064" y="891062"/>
            <a:ext cx="14619357" cy="64543"/>
            <a:chOff x="2764080" y="935372"/>
            <a:chExt cx="14619357" cy="6454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64080" y="935372"/>
              <a:ext cx="14619357" cy="64543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5A3819E8-488E-443C-8754-D8F5121F7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684916"/>
            <a:ext cx="13487400" cy="808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25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2" name="그룹 1012"/>
          <p:cNvGrpSpPr/>
          <p:nvPr/>
        </p:nvGrpSpPr>
        <p:grpSpPr>
          <a:xfrm>
            <a:off x="1844064" y="891062"/>
            <a:ext cx="14619357" cy="64543"/>
            <a:chOff x="2764080" y="935372"/>
            <a:chExt cx="14619357" cy="6454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64080" y="935372"/>
              <a:ext cx="14619357" cy="64543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2FF2AD9-74E1-48B0-9F8A-04A3DBC38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851787"/>
            <a:ext cx="13124804" cy="733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82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2" name="그룹 1012"/>
          <p:cNvGrpSpPr/>
          <p:nvPr/>
        </p:nvGrpSpPr>
        <p:grpSpPr>
          <a:xfrm>
            <a:off x="1844064" y="891062"/>
            <a:ext cx="14619357" cy="64543"/>
            <a:chOff x="2764080" y="935372"/>
            <a:chExt cx="14619357" cy="6454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64080" y="935372"/>
              <a:ext cx="14619357" cy="64543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AE53EAA8-C08B-4B9C-8888-978B3E5E3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321" y="2130786"/>
            <a:ext cx="14619358" cy="602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05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2" name="그룹 1012"/>
          <p:cNvGrpSpPr/>
          <p:nvPr/>
        </p:nvGrpSpPr>
        <p:grpSpPr>
          <a:xfrm>
            <a:off x="1844064" y="891062"/>
            <a:ext cx="14619357" cy="64543"/>
            <a:chOff x="2764080" y="935372"/>
            <a:chExt cx="14619357" cy="6454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64080" y="935372"/>
              <a:ext cx="14619357" cy="64543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89EF460-4615-4AD0-9011-27C0E7D5F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294" y="1698789"/>
            <a:ext cx="13901411" cy="776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21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2" name="그룹 1012"/>
          <p:cNvGrpSpPr/>
          <p:nvPr/>
        </p:nvGrpSpPr>
        <p:grpSpPr>
          <a:xfrm>
            <a:off x="1844064" y="891062"/>
            <a:ext cx="14619357" cy="64543"/>
            <a:chOff x="2764080" y="935372"/>
            <a:chExt cx="14619357" cy="6454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64080" y="935372"/>
              <a:ext cx="14619357" cy="64543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A7C2321F-5812-4E6E-A083-2C0ACAD05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064" y="2141220"/>
            <a:ext cx="14657403" cy="571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31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2" name="그룹 1012"/>
          <p:cNvGrpSpPr/>
          <p:nvPr/>
        </p:nvGrpSpPr>
        <p:grpSpPr>
          <a:xfrm>
            <a:off x="1844064" y="891062"/>
            <a:ext cx="14619357" cy="64543"/>
            <a:chOff x="2764080" y="935372"/>
            <a:chExt cx="14619357" cy="6454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64080" y="935372"/>
              <a:ext cx="14619357" cy="64543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5C26DD69-0689-462C-BAC9-E82FA6F8C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016" y="1497557"/>
            <a:ext cx="14051968" cy="700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095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0</Words>
  <Application>Microsoft Office PowerPoint</Application>
  <PresentationFormat>사용자 지정</PresentationFormat>
  <Paragraphs>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조하연</cp:lastModifiedBy>
  <cp:revision>11</cp:revision>
  <dcterms:created xsi:type="dcterms:W3CDTF">2022-02-05T01:30:54Z</dcterms:created>
  <dcterms:modified xsi:type="dcterms:W3CDTF">2022-02-04T21:07:59Z</dcterms:modified>
</cp:coreProperties>
</file>