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34" d="100"/>
          <a:sy n="34" d="100"/>
        </p:scale>
        <p:origin x="9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9457" y="-3104279"/>
            <a:ext cx="12076190" cy="18284748"/>
            <a:chOff x="3179457" y="-3104279"/>
            <a:chExt cx="12076190" cy="18284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3179457" y="-3104279"/>
              <a:ext cx="12076190" cy="182847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6990" y="2906007"/>
            <a:ext cx="8948514" cy="21601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6669" y="7774758"/>
            <a:ext cx="3832187" cy="11367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369" y="7237800"/>
            <a:ext cx="18218827" cy="3040003"/>
            <a:chOff x="59369" y="7237800"/>
            <a:chExt cx="18218827" cy="3040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59369" y="7237800"/>
              <a:ext cx="18218827" cy="3040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455CF7D-4DE2-4432-A933-86648A753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64" y="1562099"/>
            <a:ext cx="14484332" cy="65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FAC4A3C-2E75-4AB3-AB31-B455640D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05" y="1645891"/>
            <a:ext cx="14783476" cy="69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2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DFF4ADE-E54B-4936-A453-26FB4FEAF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32" y="1779497"/>
            <a:ext cx="14462736" cy="56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7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99384" y="4860388"/>
            <a:ext cx="860949" cy="457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28383" y="4431239"/>
            <a:ext cx="1331699" cy="768761"/>
            <a:chOff x="16428383" y="4431239"/>
            <a:chExt cx="1331699" cy="7687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28383" y="4431239"/>
              <a:ext cx="1331699" cy="7687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61596" y="712378"/>
            <a:ext cx="14619357" cy="64543"/>
            <a:chOff x="3161596" y="712378"/>
            <a:chExt cx="14619357" cy="645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1596" y="712378"/>
              <a:ext cx="14619357" cy="645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52072" y="9697362"/>
            <a:ext cx="14619357" cy="64543"/>
            <a:chOff x="3152072" y="9697362"/>
            <a:chExt cx="14619357" cy="645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072" y="9697362"/>
              <a:ext cx="14619357" cy="645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6738" y="419100"/>
            <a:ext cx="2334858" cy="9956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5800" y="2524873"/>
            <a:ext cx="9459569" cy="6195191"/>
            <a:chOff x="292812" y="2265367"/>
            <a:chExt cx="9459569" cy="61951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812" y="2265367"/>
              <a:ext cx="9459569" cy="61951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44200" y="981721"/>
            <a:ext cx="6719760" cy="11317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389984-9B81-4BE3-ADE5-B6F7FCC086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596" y="2395118"/>
            <a:ext cx="5723116" cy="6454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64080" y="2343970"/>
            <a:ext cx="13073639" cy="6485599"/>
            <a:chOff x="2764080" y="2343970"/>
            <a:chExt cx="13073639" cy="6485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6259" y="2275565"/>
              <a:ext cx="1878838" cy="91205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9061" y="3205484"/>
              <a:ext cx="2438234" cy="608038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8349278" y="2971337"/>
              <a:ext cx="4502282" cy="188221"/>
              <a:chOff x="8349278" y="2971337"/>
              <a:chExt cx="4502282" cy="18822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49278" y="2971337"/>
                <a:ext cx="4502282" cy="18822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867367" y="2422260"/>
              <a:ext cx="1286376" cy="1286376"/>
              <a:chOff x="7867367" y="2422260"/>
              <a:chExt cx="1286376" cy="128637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67367" y="2422260"/>
                <a:ext cx="1286376" cy="12863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057527" y="2663186"/>
              <a:ext cx="906056" cy="799857"/>
              <a:chOff x="8057527" y="2663186"/>
              <a:chExt cx="906056" cy="79985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57527" y="2663186"/>
                <a:ext cx="906056" cy="79985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9806" y="3757690"/>
              <a:ext cx="1085348" cy="91205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62607" y="4687616"/>
              <a:ext cx="1909240" cy="60803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4099380" y="4449385"/>
              <a:ext cx="4502282" cy="188221"/>
              <a:chOff x="4099380" y="4449385"/>
              <a:chExt cx="4502282" cy="18822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99380" y="4449385"/>
                <a:ext cx="4502282" cy="1882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854107" y="3900308"/>
              <a:ext cx="1286376" cy="1286376"/>
              <a:chOff x="7854107" y="3900308"/>
              <a:chExt cx="1286376" cy="128637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54107" y="3900308"/>
                <a:ext cx="1286376" cy="128637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6259" y="5271167"/>
              <a:ext cx="1085348" cy="91205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59112" y="6201097"/>
              <a:ext cx="3031071" cy="60803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8349278" y="5966943"/>
              <a:ext cx="4502282" cy="188221"/>
              <a:chOff x="8349278" y="5966943"/>
              <a:chExt cx="4502282" cy="18822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49278" y="5966943"/>
                <a:ext cx="4502282" cy="1882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867367" y="5417865"/>
              <a:ext cx="1286376" cy="1286376"/>
              <a:chOff x="7867367" y="5417865"/>
              <a:chExt cx="1286376" cy="128637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867367" y="5417865"/>
                <a:ext cx="1286376" cy="12863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096702" y="4029102"/>
              <a:ext cx="782434" cy="850522"/>
              <a:chOff x="8096702" y="4029102"/>
              <a:chExt cx="782434" cy="85052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096702" y="4029102"/>
                <a:ext cx="782434" cy="85052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113282" y="5658792"/>
              <a:ext cx="797575" cy="855935"/>
              <a:chOff x="8113282" y="5658792"/>
              <a:chExt cx="797575" cy="85593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113282" y="5658792"/>
                <a:ext cx="797575" cy="85593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764080" y="8380731"/>
              <a:ext cx="1490217" cy="178826"/>
              <a:chOff x="2764080" y="8380731"/>
              <a:chExt cx="1490217" cy="17882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764080" y="8380731"/>
                <a:ext cx="1490217" cy="178826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33036" y="8052767"/>
              <a:ext cx="8259158" cy="100232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7227" y="500427"/>
            <a:ext cx="2275079" cy="101764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764080" y="93537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A3819E8-488E-443C-8754-D8F5121F7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84916"/>
            <a:ext cx="13487400" cy="80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2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2FF2AD9-74E1-48B0-9F8A-04A3DBC38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51787"/>
            <a:ext cx="13124804" cy="733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8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E53EAA8-C08B-4B9C-8888-978B3E5E3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21" y="2130786"/>
            <a:ext cx="14619358" cy="60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89EF460-4615-4AD0-9011-27C0E7D5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94" y="1698789"/>
            <a:ext cx="13901411" cy="77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2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7C2321F-5812-4E6E-A083-2C0ACAD0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64" y="2141220"/>
            <a:ext cx="14657403" cy="57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3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BFCDCE8-B9BB-405C-BBB5-C8FE37AA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64" y="1649957"/>
            <a:ext cx="14511257" cy="58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조하연</cp:lastModifiedBy>
  <cp:revision>7</cp:revision>
  <dcterms:created xsi:type="dcterms:W3CDTF">2022-02-05T01:30:54Z</dcterms:created>
  <dcterms:modified xsi:type="dcterms:W3CDTF">2022-02-04T18:36:16Z</dcterms:modified>
</cp:coreProperties>
</file>