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4" r:id="rId4"/>
    <p:sldId id="263" r:id="rId5"/>
    <p:sldId id="267" r:id="rId6"/>
    <p:sldId id="266" r:id="rId7"/>
    <p:sldId id="269" r:id="rId8"/>
    <p:sldId id="268" r:id="rId9"/>
    <p:sldId id="270" r:id="rId10"/>
    <p:sldId id="271" r:id="rId11"/>
  </p:sldIdLst>
  <p:sldSz cx="12192000" cy="6858000"/>
  <p:notesSz cx="6858000" cy="9144000"/>
  <p:embeddedFontLs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Abadi" panose="020B0604020104020204" pitchFamily="34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37BC4"/>
    <a:srgbClr val="ACC236"/>
    <a:srgbClr val="F7CE5B"/>
    <a:srgbClr val="99AE30"/>
    <a:srgbClr val="87A3D6"/>
    <a:srgbClr val="E7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22" autoAdjust="0"/>
  </p:normalViewPr>
  <p:slideViewPr>
    <p:cSldViewPr snapToGrid="0">
      <p:cViewPr>
        <p:scale>
          <a:sx n="66" d="100"/>
          <a:sy n="66" d="100"/>
        </p:scale>
        <p:origin x="60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17.996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28 103 40 0 0,'-27'-11'12184'0'0,"27"-17"-9026"0"0,4 17-3132 0 0,1 1 0 0 0,1-1-1 0 0,13-16 1 0 0,-19 27-21 0 0,1 0 1 0 0,-1-1-1 0 0,0 1 0 0 0,0 0 1 0 0,1 0-1 0 0,-1-1 1 0 0,0 1-1 0 0,1 0 1 0 0,-1 0-1 0 0,0 0 1 0 0,1-1-1 0 0,-1 1 1 0 0,0 0-1 0 0,1 0 1 0 0,-1 0-1 0 0,1 0 1 0 0,-1-1-1 0 0,1 1 0 0 0,-1 0 1 0 0,1 0-1 0 0,-1 0 1 0 0,0 0-1 0 0,1 0 1 0 0,-1 0-1 0 0,1 0 1 0 0,-1 0-1 0 0,1 0 1 0 0,-1 0-1 0 0,1 0 1 0 0,-1 0-1 0 0,1 0 0 0 0,-1 0 1 0 0,1 0-1 0 0,-1 0 1 0 0,1 0-1 0 0,-1 0 1 0 0,1 0-1 0 0,-1 0 1 0 0,1 1-1 0 0,23 12 401 0 0,24 29 361 0 0,-38-32-689 0 0,104 116 1172 0 0,-27-27-377 0 0,58 63 429 0 0,73 68 466 0 0,-195-210-1659 0 0,2-1 1 0 0,1 0-1 0 0,1-1 0 0 0,2-1 0 0 0,0-1 0 0 0,46 19 0 0 0,-57-27-64 0 0,1-1 1 0 0,0 0-1 0 0,1 0 1 0 0,1-2-1 0 0,-1 1 1 0 0,1-2-1 0 0,1 0 1 0 0,-1 0-1 0 0,1-1 1 0 0,0-1-1 0 0,1 0 1 0 0,42 0-1 0 0,-49-3 8 0 0,1 0 0 0 0,-1-1 0 0 0,-1 0-1 0 0,1-1 1 0 0,0 0 0 0 0,-1-1-1 0 0,0 0 1 0 0,-1 0 0 0 0,1 0 0 0 0,-1-2-1 0 0,-1 1 1 0 0,0-1 0 0 0,0 0 0 0 0,0 0-1 0 0,-2-1 1 0 0,19-13 0 0 0,10-10 159 0 0,-3-2 0 0 0,61-67 0 0 0,-45 43-144 0 0,142-131 58 0 0,-143 144-99 0 0,2 1-1 0 0,73-44 0 0 0,-95 67-8 0 0,-9 4-5 0 0,1 1-1 0 0,0 1 0 0 0,29-12 1 0 0,-42 21-12 0 0,0 0-1 0 0,0 1 1 0 0,0 0 0 0 0,0 0 0 0 0,1 0 0 0 0,0 1 0 0 0,0 0 0 0 0,0 1 0 0 0,0-1 0 0 0,1 1 0 0 0,21 0 0 0 0,-15 2 3 0 0,1 0 0 0 0,0 1 1 0 0,0 0-1 0 0,-1 1 0 0 0,0 0 0 0 0,0 1 1 0 0,0 0-1 0 0,-1 0 0 0 0,0 2 1 0 0,0-1-1 0 0,-1 1 0 0 0,30 14 1 0 0,9 8 36 0 0,-2 2 0 0 0,59 41 0 0 0,-1 0 53 0 0,-64-44-61 0 0,2-1 0 0 0,2-1-1 0 0,2-1 1 0 0,1-2 0 0 0,2-1-1 0 0,67 17 1 0 0,-95-30-10 0 0,1-2-1 0 0,0 0 1 0 0,1-1-1 0 0,0-1 0 0 0,0-1 1 0 0,43 2-1 0 0,-51-5-7 0 0,1 0 0 0 0,-1-1-1 0 0,0-1 1 0 0,0 0-1 0 0,0-1 1 0 0,-1 0 0 0 0,1-1-1 0 0,-2-1 1 0 0,35-9-1 0 0,-16-1 13 0 0,0-1 0 0 0,-2-1 0 0 0,-1-1 0 0 0,-1-1-1 0 0,-1-1 1 0 0,49-37 0 0 0,64-36 7 0 0,-126 81-33 0 0,2 0 1 0 0,0 1-1 0 0,1 1 1 0 0,54-17 0 0 0,-61 22-2 0 0,0 1-1 0 0,1 1 1 0 0,0-1 0 0 0,0 2 0 0 0,0 0 0 0 0,0 0 0 0 0,1 1 0 0 0,0 0 0 0 0,-1 1 0 0 0,1 0 0 0 0,-1 1 0 0 0,1 1 0 0 0,-1 0-1 0 0,0 0 1 0 0,26 6 0 0 0,-10-1 3 0 0,-2 2 0 0 0,0 0-1 0 0,-1 1 1 0 0,0 1 0 0 0,-2 1-1 0 0,0 1 1 0 0,37 20 0 0 0,-6-1 16 0 0,212 103 90 0 0,-240-122-96 0 0,0 0-1 0 0,1-2 0 0 0,1 0 1 0 0,1-2-1 0 0,0 0 1 0 0,1-1-1 0 0,41 5 1 0 0,-55-10 3 0 0,1-1 0 0 0,0 0 1 0 0,-1-1-1 0 0,1-1 1 0 0,0 0-1 0 0,0-1 0 0 0,0 0 1 0 0,35-5-1 0 0,-41 3-3 0 0,-1-1-1 0 0,1 0 0 0 0,-1 0 1 0 0,0-1-1 0 0,-1 0 0 0 0,0-1 1 0 0,0 0-1 0 0,-1-1 1 0 0,-1 0-1 0 0,0 0 0 0 0,18-12 1 0 0,22-19 16 0 0,52-49 1 0 0,-71 56-26 0 0,3 0 0 0 0,1 2-1 0 0,68-39 1 0 0,-83 54-1 0 0,2 2 0 0 0,1 0 0 0 0,0 0-1 0 0,1 2 1 0 0,50-15 0 0 0,-64 22-2 0 0,0 0 0 0 0,-1 0 0 0 0,2 1 0 0 0,-1 0 0 0 0,0 1 0 0 0,1 0 0 0 0,-1 0 0 0 0,1 1 0 0 0,-1 0 0 0 0,1 0 0 0 0,-1 1 1 0 0,1 0-1 0 0,-1 1 0 0 0,0 0 0 0 0,21 4 0 0 0,6 6 2 0 0,-1 0 0 0 0,-1 2 0 0 0,-1 0 0 0 0,-1 2 0 0 0,44 24 0 0 0,-35-18-1 0 0,115 67 34 0 0,-109-57-29 0 0,3-2-1 0 0,71 31 0 0 0,-108-54-4 0 0,0 0-1 0 0,1 0 1 0 0,0-1-1 0 0,1-1 1 0 0,0 0-1 0 0,0-1 1 0 0,1 0-1 0 0,0-1 1 0 0,0 0-1 0 0,1-1 1 0 0,40 2-1 0 0,-46-5 8 0 0,0 0-1 0 0,0-1 1 0 0,0 1-1 0 0,0-2 0 0 0,0 1 1 0 0,0-2-1 0 0,-1 1 1 0 0,0-1-1 0 0,-1 0 1 0 0,1-1-1 0 0,-1 0 1 0 0,-1-1-1 0 0,1 1 1 0 0,-2-1-1 0 0,14-8 1 0 0,19-14 43 0 0,-2 0 0 0 0,57-50 0 0 0,-52 39-61 0 0,16-15-3 0 0,-37 30 24 0 0,2 0 0 0 0,57-37-1 0 0,-76 56-15 0 0,0-1 0 0 0,1 1-1 0 0,-1 0 1 0 0,2 0 0 0 0,-1 1-1 0 0,1 0 1 0 0,0 0 0 0 0,1 0 0 0 0,-1 1-1 0 0,1 0 1 0 0,0 1 0 0 0,0 0-1 0 0,1 0 1 0 0,18-1 0 0 0,-22 3 3 0 0,0 0 1 0 0,0 1 0 0 0,0-1 0 0 0,-1 1 0 0 0,1 0 0 0 0,0 1 0 0 0,-1-1-1 0 0,1 1 1 0 0,-1 0 0 0 0,0 1 0 0 0,0-1 0 0 0,0 1 0 0 0,-1 0 0 0 0,1 0 0 0 0,11 7-1 0 0,7 5 15 0 0,-1 0 0 0 0,-1 1 0 0 0,21 19 0 0 0,-21-15-29 0 0,43 24 1 0 0,-35-26 8 0 0,0-1 0 0 0,3 0 0 0 0,0-2 0 0 0,55 17 0 0 0,-64-24 18 0 0,-1-1 0 0 0,2-1 0 0 0,-1 0 1 0 0,1-2-1 0 0,1 0 0 0 0,-1 0 0 0 0,53 1 1 0 0,-50-5-11 0 0,0 0 1 0 0,-1-1-1 0 0,1-1 1 0 0,0-1-1 0 0,-1 0 1 0 0,0-2 0 0 0,45-9-1 0 0,-28 2 17 0 0,-2-1 0 0 0,0-2 0 0 0,77-32 0 0 0,39-32-340 0 0,12-5-927 0 0,-80 50-3830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23.269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5 341 8 0 0,'-5'-43'6041'0'0,"9"34"-5437"0"0,-2 2-323 0 0,2 1-1 0 0,0 0 1 0 0,0 1-1 0 0,1-1 1 0 0,0 0-1 0 0,8-6 1 0 0,4-2-30 0 0,2 1 0 0 0,0 1 0 0 0,2-1-1 0 0,29-12 1 0 0,-28 13-38 0 0,57-24 509 0 0,-76 34-681 0 0,0 1-1 0 0,1 0 1 0 0,-1 0-1 0 0,1 0 1 0 0,-1 0 0 0 0,1 0-1 0 0,0 1 1 0 0,-1-1-1 0 0,1 0 1 0 0,0 1 0 0 0,0 0-1 0 0,0-1 1 0 0,-1 1-1 0 0,1 0 1 0 0,0 0 0 0 0,0 1-1 0 0,0-1 1 0 0,0 0-1 0 0,-1 1 1 0 0,8 1-1 0 0,-9-1 6 0 0,1 0-1 0 0,-1 1 1 0 0,1-1-1 0 0,-1 0 0 0 0,0 1 1 0 0,0 0-1 0 0,0-1 0 0 0,0 1 1 0 0,-1 0-1 0 0,1-1 1 0 0,-1 1-1 0 0,1 0 0 0 0,-1 0 1 0 0,1 3-1 0 0,12 29 326 0 0,-13-31-313 0 0,12 53 751 0 0,2 66-1 0 0,-11-68-196 0 0,22 74 0 0 0,-26-127-599 0 0,0 0 1 0 0,0 0-1 0 0,0 0 1 0 0,0 0-1 0 0,1 0 1 0 0,-1 0-1 0 0,0 0 1 0 0,1-1-1 0 0,-1 1 1 0 0,1 0-1 0 0,0 0 1 0 0,-1 0-1 0 0,1-1 1 0 0,0 1-1 0 0,0 0 1 0 0,0 0-1 0 0,0-1 0 0 0,0 1 1 0 0,0 0-1 0 0,0-1 1 0 0,3 2-1 0 0,-3-2-2 0 0,0 0-1 0 0,0-1 0 0 0,0 1 0 0 0,0 0 1 0 0,0 0-1 0 0,0-1 0 0 0,0 1 0 0 0,0 0 0 0 0,0-1 1 0 0,0 1-1 0 0,-1-1 0 0 0,1 1 0 0 0,0-1 0 0 0,0 1 1 0 0,-1-1-1 0 0,1 1 0 0 0,0-1 0 0 0,-1 1 1 0 0,1-1-1 0 0,-1 1 0 0 0,2-2 0 0 0,29-44 216 0 0,-29 42-219 0 0,88-200 405 0 0,-67 142-357 0 0,3 1-1 0 0,43-64 0 0 0,-67 122-53 0 0,0 0 0 0 0,0 0 0 0 0,1 0 0 0 0,0 1-1 0 0,-1-1 1 0 0,1 1 0 0 0,1-1 0 0 0,-1 1 0 0 0,1-1-1 0 0,-1 1 1 0 0,1 0 0 0 0,0 0 0 0 0,8-3 0 0 0,-11 5 0 0 0,0-1 1 0 0,1 1 0 0 0,-1 0 0 0 0,0 0 0 0 0,0 0-1 0 0,1-1 1 0 0,-1 1 0 0 0,0 0 0 0 0,1 0-1 0 0,-1 0 1 0 0,0 0 0 0 0,0 0 0 0 0,1 0-1 0 0,-1 1 1 0 0,0-1 0 0 0,1 0 0 0 0,-1 0-1 0 0,0 0 1 0 0,0 1 0 0 0,0-1 0 0 0,3 1-1 0 0,-2 0 5 0 0,1 1 0 0 0,-1-1 0 0 0,0 1 0 0 0,1-1 0 0 0,-1 1 0 0 0,0 0 0 0 0,0-1 0 0 0,-1 1-1 0 0,1 0 1 0 0,-1 0 0 0 0,1 0 0 0 0,0 2 0 0 0,14 29 163 0 0,-1 1 0 0 0,-4 0 0 0 0,-2 1 0 0 0,2 38 0 0 0,6 18 277 0 0,-4-17 207 0 0,-6 1 1 0 0,-5 0-1 0 0,-24 134 1 0 0,23-196-560 0 0,5-14 25 0 0,9-21 33 0 0,1-57-57 0 0,-1-85 0 0 0,13-69 62 0 0,-28 231-161 0 0,0-1 1 0 0,1 1-1 0 0,0 0 1 0 0,0 0-1 0 0,0 0 0 0 0,0 0 1 0 0,0-1-1 0 0,1 1 1 0 0,-1 0-1 0 0,1 0 0 0 0,0 0 1 0 0,0 0-1 0 0,4-2 1 0 0,-5 4 1 0 0,-1-1 1 0 0,1 1 0 0 0,0 0-1 0 0,-1 0 1 0 0,1 0 0 0 0,-1-1-1 0 0,1 1 1 0 0,0 0-1 0 0,0 0 1 0 0,-1 0 0 0 0,1 0-1 0 0,0 0 1 0 0,-1 0 0 0 0,1 0-1 0 0,0 0 1 0 0,-1 0 0 0 0,1 0-1 0 0,0 0 1 0 0,0 0 0 0 0,-1 0-1 0 0,1 0 1 0 0,0 1 0 0 0,-1-1-1 0 0,1 0 1 0 0,0 1-1 0 0,23 14-15 0 0,29 37-35 0 0,49 68 0 0 0,-59-66 80 0 0,66 62-1 0 0,-107-114-25 0 0,0 0 1 0 0,0 1-1 0 0,1-1 0 0 0,-1 0 1 0 0,1 0-1 0 0,0-1 0 0 0,0 1 1 0 0,0 0-1 0 0,0-1 0 0 0,0 1 0 0 0,1-1 1 0 0,-1 1-1 0 0,1-1 0 0 0,-1 0 1 0 0,1 0-1 0 0,0 0 0 0 0,5 1 1 0 0,-8-2-2 0 0,1 0 0 0 0,-1 0 0 0 0,1 0 0 0 0,-1 0 0 0 0,0 0 0 0 0,1-1 0 0 0,-1 1 0 0 0,0 0 0 0 0,1 0 0 0 0,-1-1 1 0 0,0 1-1 0 0,0-1 0 0 0,0 1 0 0 0,1 0 0 0 0,-1-1 0 0 0,0 1 0 0 0,0-1 0 0 0,0 0 0 0 0,1 0 0 0 0,18-25 28 0 0,-14 8-25 0 0,-2 0 0 0 0,-1 0 0 0 0,-2 0 0 0 0,-3-33 0 0 0,0-16 35 0 0,2 43-82 0 0,-1 19 39 0 0,0-1 0 0 0,1 1 0 0 0,0-1 0 0 0,0 1 0 0 0,1-1-1 0 0,1 1 1 0 0,-1 0 0 0 0,1-1 0 0 0,1 1 0 0 0,3-6 0 0 0,-6 11 3 0 0,0 0-1 0 0,1 0 1 0 0,-1 0 0 0 0,0-1 0 0 0,0 1 0 0 0,0 0 0 0 0,1 0 0 0 0,-1 0 0 0 0,0 0 0 0 0,0 0 0 0 0,1 0 0 0 0,-1 0 0 0 0,0-1 0 0 0,0 1 0 0 0,1 0 0 0 0,-1 0-1 0 0,0 0 1 0 0,1 0 0 0 0,-1 0 0 0 0,0 0 0 0 0,0 0 0 0 0,1 0 0 0 0,-1 0 0 0 0,0 0 0 0 0,1 0 0 0 0,-1 0 0 0 0,0 0 0 0 0,1 0 0 0 0,-1 0 0 0 0,0 0-1 0 0,0 0 1 0 0,1 1 0 0 0,-1-1 0 0 0,0 0 0 0 0,0 0 0 0 0,1 0 0 0 0,-1 0 0 0 0,0 0 0 0 0,0 0 0 0 0,1 0 0 0 0,-1 1 0 0 0,0-1 0 0 0,0 0 0 0 0,0 0 0 0 0,1 0-1 0 0,-1 0 1 0 0,0 0 0 0 0,0 1 0 0 0,12 13-28 0 0,5 16 4 0 0,-17-29 24 0 0,51 119 0 0 0,50 100 92 0 0,-75-166-33 0 0,-19-36-13 0 0,0-1 0 0 0,2 0 0 0 0,1-1 0 0 0,2 0 0 0 0,0 0 0 0 0,2 0 0 0 0,24 21 0 0 0,-37-36-39 0 0,-1-1 0 0 0,1 1 1 0 0,-1-1-1 0 0,1 1 0 0 0,0-1 1 0 0,-1 1-1 0 0,1-1 0 0 0,0 1 1 0 0,0-1-1 0 0,-1 0 0 0 0,1 1 1 0 0,0-1-1 0 0,0 0 0 0 0,0 1 1 0 0,0-1-1 0 0,0 0 0 0 0,0 1 1 0 0,0-1-1 0 0,0 0 0 0 0,0 0 1 0 0,0 0-1 0 0,0 0 0 0 0,0 0 1 0 0,0 0-1 0 0,0 0 0 0 0,0 0 1 0 0,0 0-1 0 0,0 0 0 0 0,0 0 1 0 0,0 0-1 0 0,0 0 1 0 0,0 0-1 0 0,2-1 0 0 0,-1 0 6 0 0,0 0 0 0 0,0-1-1 0 0,0 1 1 0 0,0 0 0 0 0,0-1 0 0 0,0 1-1 0 0,-1-1 1 0 0,1 1 0 0 0,-1-1-1 0 0,0 1 1 0 0,1-1 0 0 0,0-1 0 0 0,22-59 129 0 0,-22 57-137 0 0,28-112 55 0 0,-15 50-35 0 0,39-88 0 0 0,-51 149-25 0 0,0 0 0 0 0,1-1 0 0 0,0 1 0 0 0,1 0 0 0 0,0 1 0 0 0,0-1 0 0 0,10-7 0 0 0,-14 12-1 0 0,0 0 0 0 0,0 1 0 0 0,0-1 1 0 0,1 0-1 0 0,-1 0 0 0 0,0 1 0 0 0,1-1 0 0 0,-1 1 0 0 0,1-1 1 0 0,-1 1-1 0 0,1-1 0 0 0,-1 1 0 0 0,1 0 0 0 0,0 0 0 0 0,-1-1 1 0 0,1 1-1 0 0,0 0 0 0 0,-1 0 0 0 0,1 0 0 0 0,0 0 0 0 0,2 0 0 0 0,-1 0 2 0 0,0 1-1 0 0,0 0 0 0 0,0 0 1 0 0,-1 0-1 0 0,1 0 0 0 0,0 0 0 0 0,0 0 1 0 0,-1 0-1 0 0,1 0 0 0 0,-1 1 0 0 0,0-1 1 0 0,0 0-1 0 0,0 1 0 0 0,0 0 1 0 0,3 2-1 0 0,13 12 12 0 0,-1 1 0 0 0,-1 0 0 0 0,-1 1 0 0 0,20 37 0 0 0,-35-55-10 0 0,0 1 1 0 0,0-1 0 0 0,0 1 0 0 0,0 0-1 0 0,0-1 1 0 0,1 1 0 0 0,-1 0 0 0 0,0-1 0 0 0,1 1-1 0 0,-1-1 1 0 0,1 1 0 0 0,-1 0 0 0 0,1-1-1 0 0,-1 1 1 0 0,1-1 0 0 0,0 1 0 0 0,-1-1 0 0 0,1 1-1 0 0,0-1 1 0 0,0 1 0 0 0,0-1 0 0 0,-1 0-1 0 0,1 1 1 0 0,0-1 0 0 0,0 0 0 0 0,0 1 0 0 0,0-1-1 0 0,0 0 1 0 0,0 0 0 0 0,0 1 0 0 0,0-1-1 0 0,0 0 1 0 0,0 0 0 0 0,0 0 0 0 0,2 0 0 0 0,0-1-1 0 0,-1 0 0 0 0,0 0 0 0 0,1 0 0 0 0,-1 0 1 0 0,0 0-1 0 0,0 0 0 0 0,0-1 0 0 0,-1 1 1 0 0,1-1-1 0 0,0 1 0 0 0,-1-1 0 0 0,3-2 1 0 0,32-51-25 0 0,-22 24 38 0 0,7-36 1 0 0,-17 47-22 0 0,2 1-1 0 0,1-1 1 0 0,1 1 0 0 0,2 0-1 0 0,1 0 1 0 0,22-25 0 0 0,-32 43 4 0 0,-1 0 0 0 0,1-1 1 0 0,0 1-1 0 0,0 0 1 0 0,1 0-1 0 0,-1 0 1 0 0,0 0-1 0 0,0 0 1 0 0,1 0-1 0 0,-1 0 1 0 0,1 1-1 0 0,-1-1 1 0 0,1 0-1 0 0,0 0 1 0 0,0 1-1 0 0,-1-1 1 0 0,1 0-1 0 0,0 1 0 0 0,0-1 1 0 0,0 1-1 0 0,0 0 1 0 0,0-1-1 0 0,4 1 1 0 0,-4 0 0 0 0,0 1-1 0 0,0-1 1 0 0,0 1 0 0 0,0-1 0 0 0,0 1 0 0 0,-1 0 0 0 0,1-1-1 0 0,0 1 1 0 0,0 0 0 0 0,-1 0 0 0 0,1 0 0 0 0,-1 0 0 0 0,1 0 0 0 0,-1 0-1 0 0,0 0 1 0 0,1 0 0 0 0,-1 0 0 0 0,1 2 0 0 0,7 9-4 0 0,0-1-1 0 0,-2 1 1 0 0,8 20 0 0 0,-11-24 2 0 0,11 28 31 0 0,-3 0 0 0 0,4 41 0 0 0,-15-75-16 0 0,-2 1-11 0 0,1 0-1 0 0,0-1 1 0 0,1 1-1 0 0,-1 0 1 0 0,1 0-1 0 0,0 0 1 0 0,0-1-1 0 0,1 1 1 0 0,-1 0-1 0 0,1-1 1 0 0,2 4 0 0 0,0-10 2 0 0,0 0 1 0 0,-1 0-1 0 0,0 1 1 0 0,0-1 0 0 0,0-1-1 0 0,-1 1 1 0 0,0 0 0 0 0,-1 0-1 0 0,2-6 1 0 0,0 2 0 0 0,58-209-48 0 0,-11 25 5 0 0,-50 191 36 0 0,0 0 1 0 0,0 1-1 0 0,0-1 0 0 0,0 1 1 0 0,0-1-1 0 0,0 0 1 0 0,0 1-1 0 0,0-1 0 0 0,1 1 1 0 0,-1-1-1 0 0,0 1 1 0 0,1-1-1 0 0,-1 0 0 0 0,0 1 1 0 0,1-1-1 0 0,-1 1 1 0 0,1-1-1 0 0,-1 1 0 0 0,1-1 1 0 0,0 1-1 0 0,-1-1 1 0 0,1 1-1 0 0,0 0 0 0 0,0-1 1 0 0,-1 1-1 0 0,1 0 1 0 0,0-1-1 0 0,0 1 0 0 0,0 0 1 0 0,1-1-1 0 0,11 17-47 0 0,3 30 29 0 0,48 195-6 0 0,-17-79 50 0 0,-18-77-7 0 0,-25-76-9 0 0,1 0 0 0 0,1 1 0 0 0,0-1 0 0 0,1-1-1 0 0,0 1 1 0 0,18 14 0 0 0,-25-23-6 0 0,1 1 0 0 0,-1-1 0 0 0,1 1 1 0 0,-1-1-1 0 0,0 0 0 0 0,1 1 0 0 0,0-1 0 0 0,-1 0 0 0 0,1 1 1 0 0,-1-1-1 0 0,1 0 0 0 0,0 0 0 0 0,-1 1 0 0 0,1-1 0 0 0,0 0 1 0 0,-1 0-1 0 0,1 0 0 0 0,0 0 0 0 0,-1 1 0 0 0,1-1 0 0 0,0 0 1 0 0,0 0-1 0 0,-1 0 0 0 0,1 0 0 0 0,0 0 0 0 0,0 0 0 0 0,-1 0 1 0 0,1 0-1 0 0,0 0 0 0 0,1-1 0 0 0,15-11 42 0 0,4-27 13 0 0,-19 33-58 0 0,12-31-7 0 0,-3 0 0 0 0,-2-1-1 0 0,0-59 1 0 0,-7 55-1 0 0,4 1-1 0 0,21-68 1 0 0,-13 94-4 0 0,-13 15 13 0 0,0 0-1 0 0,-1 0 1 0 0,1 0 0 0 0,0-1 0 0 0,-1 1 0 0 0,1 0-1 0 0,0 0 1 0 0,-1 0 0 0 0,1 0 0 0 0,0 0-1 0 0,-1 0 1 0 0,1 0 0 0 0,0 0 0 0 0,-1 0 0 0 0,1 0-1 0 0,0 1 1 0 0,-1-1 0 0 0,1 0 0 0 0,-1 0-1 0 0,1 0 1 0 0,0 0 0 0 0,-1 1 0 0 0,1-1 0 0 0,-1 0-1 0 0,2 1 1 0 0,1 0-3 0 0,-1 1 0 0 0,1 0 0 0 0,0 0-1 0 0,-1-1 1 0 0,0 1 0 0 0,0 0 0 0 0,0 0 0 0 0,0 1 0 0 0,0-1-1 0 0,-1 0 1 0 0,2 3 0 0 0,83 252 63 0 0,-41-103 3 0 0,-22-57-33 0 0,-18-66-10 0 0,3 0 0 0 0,23 52 0 0 0,-29-80-18 0 0,0 0 0 0 0,0 0 1 0 0,1 0-1 0 0,0 0 0 0 0,0 0 0 0 0,0 0 1 0 0,1 0-1 0 0,7 5 0 0 0,-10-8 0 0 0,0 1 0 0 0,-1-1-1 0 0,1 0 1 0 0,0 1 0 0 0,0-1 0 0 0,0 0 0 0 0,0 1 0 0 0,0-1-1 0 0,0 0 1 0 0,0 0 0 0 0,0 1 0 0 0,0-1 0 0 0,0 0-1 0 0,0 0 1 0 0,1 0 0 0 0,-1 0 0 0 0,0 0 0 0 0,0 0 0 0 0,0 0-1 0 0,0 0 1 0 0,0 0 0 0 0,0 0 0 0 0,0 0 0 0 0,0-1 0 0 0,0 1-1 0 0,0 0 1 0 0,0 0 0 0 0,0-1 0 0 0,0 1 0 0 0,0 0-1 0 0,0-1 1 0 0,0 1 0 0 0,0 0 0 0 0,0-1 0 0 0,-1 1 0 0 0,1-1-1 0 0,0 1 1 0 0,0-1 0 0 0,-1 1 0 0 0,1-1 0 0 0,-1 1-1 0 0,1-1 1 0 0,-1 0 0 0 0,1 1 0 0 0,-1-1 0 0 0,1 1 0 0 0,-1-1-1 0 0,0 0 1 0 0,0 1 0 0 0,1-1 0 0 0,-1 0 0 0 0,0 0 0 0 0,15-25 20 0 0,-1-1 0 0 0,-3 0 0 0 0,12-52 0 0 0,-4-89-11 0 0,-10 66-6 0 0,-4 57-10 0 0,-4 21-4 0 0,1 1 0 0 0,2-1 0 0 0,2 1 0 0 0,1 0 0 0 0,2 0 0 0 0,18-29 0 0 0,-27 51 8 0 0,1 0 0 0 0,0 0-1 0 0,-1 0 1 0 0,1 0 0 0 0,0 0 0 0 0,0 0-1 0 0,0 0 1 0 0,0 0 0 0 0,0 0-1 0 0,0 0 1 0 0,0 0 0 0 0,1 0 0 0 0,-1 0-1 0 0,0 0 1 0 0,1 1 0 0 0,0-1-1 0 0,-1 0 1 0 0,1 1 0 0 0,-1-1 0 0 0,1 1-1 0 0,0-1 1 0 0,0 1 0 0 0,0-1 0 0 0,2 1-1 0 0,-2 0 1 0 0,0 0 0 0 0,-1 1 0 0 0,1-1 0 0 0,0 1-1 0 0,0-1 1 0 0,0 1 0 0 0,-1-1 0 0 0,1 1 0 0 0,-1 0 0 0 0,1 0-1 0 0,-1-1 1 0 0,1 1 0 0 0,-1 0 0 0 0,0 0 0 0 0,1 0 0 0 0,-1 0-1 0 0,0 0 1 0 0,1 2 0 0 0,6 6 7 0 0,0 0 1 0 0,-2 1-1 0 0,10 18 0 0 0,64 177 134 0 0,-41-98 20 0 0,92 158-1 0 0,-98-226-148 0 0,-32-38-6 0 0,0 1 1 0 0,1-1-1 0 0,-1 0 0 0 0,1 1 1 0 0,-1-1-1 0 0,1 0 1 0 0,0 0-1 0 0,0 0 0 0 0,0 0 1 0 0,0 0-1 0 0,0 0 1 0 0,0 0-1 0 0,0 0 0 0 0,1 0 1 0 0,-1-1-1 0 0,1 1 1 0 0,-1-1-1 0 0,1 1 1 0 0,-1-1-1 0 0,1 1 0 0 0,-1-1 1 0 0,1 0-1 0 0,-1 0 1 0 0,5 0-1 0 0,-4 0 5 0 0,-1-1 0 0 0,1 0 0 0 0,0 0 0 0 0,-1 0 0 0 0,1 0 0 0 0,-1 0 0 0 0,1-1 0 0 0,-1 1 0 0 0,0 0 0 0 0,0-1 0 0 0,0 1 0 0 0,0-1 0 0 0,-1 1 0 0 0,1-1 0 0 0,0 1 0 0 0,-1-1 0 0 0,0 0 0 0 0,2-2 0 0 0,18-37 65 0 0,-19 36-74 0 0,82-280-44 0 0,-17 41 4 0 0,-62 229 32 0 0,9-25-36 0 0,-14 39 42 0 0,1-1 0 0 0,0 1 0 0 0,0-1 0 0 0,0 1 0 0 0,0-1 0 0 0,0 1 0 0 0,0-1 0 0 0,0 1 0 0 0,1-1 0 0 0,0 1 0 0 0,-1 0 0 0 0,1-1 0 0 0,0 1 0 0 0,0 0 0 0 0,0 0 0 0 0,0 0 0 0 0,5-2 0 0 0,-6 3 0 0 0,0 0 0 0 0,0 1 1 0 0,0-1-1 0 0,0 0 0 0 0,0 0 0 0 0,0 0 0 0 0,0 1 0 0 0,0-1 0 0 0,0 0 0 0 0,0 1 0 0 0,0-1 0 0 0,0 1 0 0 0,0-1 0 0 0,-1 0 0 0 0,1 1 0 0 0,0-1 0 0 0,0 1 0 0 0,-1-1 1 0 0,1 1-1 0 0,-1 0 0 0 0,1-1 0 0 0,0 1 0 0 0,-1-1 0 0 0,0 1 0 0 0,1 0 0 0 0,-1-1 0 0 0,0 1 0 0 0,1-1 0 0 0,-1 1 0 0 0,0 1 0 0 0,11 22-59 0 0,-11-23 60 0 0,43 125 25 0 0,69 183 76 0 0,-110-304-93 0 0,0 0 0 0 0,1 0 1 0 0,0-1-1 0 0,0 1 1 0 0,0-1-1 0 0,1 1 0 0 0,9 6 1 0 0,-13-10-7 0 0,1-1 0 0 0,-1 0 1 0 0,1 1-1 0 0,-1-1 0 0 0,1 0 1 0 0,0 1-1 0 0,-1-1 0 0 0,1 0 0 0 0,0 1 1 0 0,-1-1-1 0 0,1 0 0 0 0,0 0 1 0 0,0 1-1 0 0,-1-1 0 0 0,1 0 1 0 0,0 0-1 0 0,0 0 0 0 0,0 0 1 0 0,-1 0-1 0 0,1 0 0 0 0,0 0 0 0 0,0 0 1 0 0,0 0-1 0 0,-1 0 0 0 0,1 0 1 0 0,0 0-1 0 0,0 0 0 0 0,0 0 1 0 0,1 0-1 0 0,0-1 0 0 0,0-1 0 0 0,0 1 0 0 0,0 0 1 0 0,-1 0-1 0 0,1 0 0 0 0,0-1 0 0 0,-1 1 0 0 0,1-1 1 0 0,-1 1-1 0 0,0 0 0 0 0,0-1 0 0 0,0 0 0 0 0,0 1 1 0 0,0-3-1 0 0,25-52 13 0 0,-5-1 1 0 0,16-103 0 0 0,-9 29-15 0 0,-22 102-50 0 0,-5 18 47 0 0,1 0 0 0 0,1 0 0 0 0,0 0 1 0 0,2 1-1 0 0,0-1 0 0 0,1 1 0 0 0,0-1 0 0 0,2 1 0 0 0,11-12 0 0 0,-18 21 1 0 0,0 0 0 0 0,0 0 1 0 0,0 0-1 0 0,0 0 0 0 0,0 0 0 0 0,0 1 1 0 0,1-1-1 0 0,-1 0 0 0 0,1 0 0 0 0,-1 1 1 0 0,1-1-1 0 0,-1 1 0 0 0,1-1 0 0 0,-1 1 1 0 0,1-1-1 0 0,0 1 0 0 0,-1 0 0 0 0,1-1 0 0 0,0 1 1 0 0,0 0-1 0 0,-1 0 0 0 0,1-1 0 0 0,0 1 1 0 0,0 0-1 0 0,0 0 0 0 0,2 1 0 0 0,-1-1 1 0 0,0 1 0 0 0,0 0 0 0 0,-1 0 0 0 0,1 0 0 0 0,-1 0 0 0 0,1 1 0 0 0,-1-1 0 0 0,1 0 0 0 0,-1 0-1 0 0,0 1 1 0 0,0-1 0 0 0,0 1 0 0 0,3 3 0 0 0,5 6 3 0 0,0 1 0 0 0,-1 1 0 0 0,8 17 0 0 0,-14-25-2 0 0,36 80 101 0 0,40 166-1 0 0,-78-248-98 0 0,-1-1 4 0 0,9 22 37 0 0,-9-23-41 0 0,0 0 0 0 0,0 0 0 0 0,1 0-1 0 0,-1 0 1 0 0,0-1 0 0 0,1 1 0 0 0,-1 0 0 0 0,1 0 0 0 0,0-1-1 0 0,-1 1 1 0 0,1 0 0 0 0,0 0 0 0 0,0-1 0 0 0,0 1 0 0 0,0 0 0 0 0,0-1-1 0 0,0 1 1 0 0,0-1 0 0 0,0 1 0 0 0,0-1 0 0 0,0 1 0 0 0,0-1 0 0 0,2 1-1 0 0,-2-2 2 0 0,1 1 0 0 0,-1-1 0 0 0,1 1 0 0 0,-1-1 0 0 0,0 0 0 0 0,0 1 0 0 0,1-1 0 0 0,-1 0 0 0 0,0 0-1 0 0,0 1 1 0 0,0-1 0 0 0,-1 0 0 0 0,1 0 0 0 0,0 0 0 0 0,0 0 0 0 0,-1 0 0 0 0,1 0 0 0 0,-1 0 0 0 0,1-1-1 0 0,12-25 12 0 0,-11 23 12 0 0,14-36 11 0 0,11-75 0 0 0,-4 10-99 0 0,-11 61 46 0 0,-10 29 18 0 0,2 0 0 0 0,0 0-1 0 0,2 0 1 0 0,1 0 0 0 0,1 0 0 0 0,21-26 0 0 0,-29 40-2 0 0,0 1 0 0 0,0 0-1 0 0,1-1 1 0 0,-1 1 0 0 0,0 0 0 0 0,1-1-1 0 0,-1 1 1 0 0,0 0 0 0 0,1-1 0 0 0,-1 1 0 0 0,1 0-1 0 0,-1 0 1 0 0,0-1 0 0 0,1 1 0 0 0,-1 0-1 0 0,1 0 1 0 0,-1 0 0 0 0,1-1 0 0 0,0 1 0 0 0,-1 0-1 0 0,1 0 1 0 0,-1 0 0 0 0,1 0 0 0 0,0 0-1 0 0,-1-1 1 0 0,1 1 0 0 0,-1 0 0 0 0,1 0-1 0 0,0 0 1 0 0,-1 0 0 0 0,1 0 0 0 0,0 0 0 0 0,-1 0-1 0 0,1 1 1 0 0,14 10-6 0 0,1 19 7 0 0,31 100 45 0 0,14 61 284 0 0,-55-174-257 0 0,-1-20 5 0 0,3-32 17 0 0,-6 21-113 0 0,21-58-3 0 0,42-76 0 0 0,-36 87 39 0 0,-27 55-18 0 0,9-19-4 0 0,2-1 0 0 0,1 1 0 0 0,29-34 0 0 0,-42 58 4 0 0,-1 1 0 0 0,0-1 1 0 0,0 1-1 0 0,1 0 0 0 0,-1-1 0 0 0,0 1 0 0 0,1-1 1 0 0,-1 1-1 0 0,1-1 0 0 0,-1 1 0 0 0,1 0 0 0 0,-1-1 1 0 0,1 1-1 0 0,0 0 0 0 0,-1-1 0 0 0,1 1 0 0 0,0 0 1 0 0,-1 0-1 0 0,1-1 0 0 0,0 1 0 0 0,0 0 1 0 0,-1 0-1 0 0,1 0 0 0 0,0-1 0 0 0,0 1 0 0 0,-1 0 1 0 0,1 0-1 0 0,0 0 0 0 0,0 0 0 0 0,0 0 0 0 0,0 0 1 0 0,-1 0-1 0 0,3 0 0 0 0,16 15 16 0 0,6 32 8 0 0,-24-42-24 0 0,66 201 33 0 0,-47-131 38 0 0,-1 0-38 0 0,-9-32-31 0 0,2 0 0 0 0,36 68 1 0 0,-48-109-4 0 0,1-1 1 0 0,-1 1-1 0 0,1-1 1 0 0,-1 0 0 0 0,1 1-1 0 0,0-1 1 0 0,0 0 0 0 0,0 1-1 0 0,0-1 1 0 0,1 0 0 0 0,-1 1-1 0 0,1-1 1 0 0,-1 0 0 0 0,1 0-1 0 0,-1 0 1 0 0,1 0-1 0 0,0 0 1 0 0,0 0 0 0 0,0 0-1 0 0,0 0 1 0 0,0-1 0 0 0,0 1-1 0 0,0 0 1 0 0,1-1 0 0 0,-1 1-1 0 0,5 0 1 0 0,-5-2-1 0 0,1 0 0 0 0,0 1 1 0 0,-1-1-1 0 0,1 0 0 0 0,-1 0 0 0 0,1-1 0 0 0,-1 1 1 0 0,0 0-1 0 0,0 0 0 0 0,0-1 0 0 0,0 1 1 0 0,0-1-1 0 0,0 1 0 0 0,-1-1 0 0 0,1 1 1 0 0,-1-1-1 0 0,1 1 0 0 0,-1-1 0 0 0,0 0 0 0 0,0 0 1 0 0,0-2-1 0 0,14-24 2 0 0,16-54 0 0 0,-25 59 3 0 0,3 0 0 0 0,0 0-1 0 0,3 1 1 0 0,18-25 0 0 0,-30 46-5 0 0,0 1 0 0 0,1-1 0 0 0,-1 0 0 0 0,0 1 0 0 0,1-1 0 0 0,-1 0 0 0 0,1 1 0 0 0,-1-1 0 0 0,1 0 1 0 0,0 1-1 0 0,-1-1 0 0 0,1 1 0 0 0,0-1 0 0 0,0 1 0 0 0,0-1 0 0 0,0 1 0 0 0,0-1 0 0 0,0 1 0 0 0,0 0 0 0 0,0-1 0 0 0,0 1 0 0 0,0 0 0 0 0,0-1 0 0 0,0 1 0 0 0,0 0 0 0 0,0 0 0 0 0,1-1 0 0 0,-1 1 0 0 0,0 0 0 0 0,0 0 0 0 0,0 0 0 0 0,0 0 0 0 0,1 0 0 0 0,-1 0 0 0 0,0 0 0 0 0,0 0 0 0 0,0 1 0 0 0,1-1 0 0 0,-1 0 0 0 0,0 0 0 0 0,0 1 0 0 0,0-1 0 0 0,0 0 1 0 0,0 1-1 0 0,0-1 0 0 0,0 0 0 0 0,0 1 0 0 0,0-1 0 0 0,0 1 0 0 0,0-1 0 0 0,-1 1 0 0 0,1-1 0 0 0,0 1 0 0 0,0-1 0 0 0,-1 1 0 0 0,1 0 0 0 0,-1-1 0 0 0,1 1 0 0 0,-1 0 0 0 0,1 1 0 0 0,10 8-1 0 0,-1 1 1 0 0,14 23-1 0 0,-13-18 1 0 0,24 32 18 0 0,-24-31 1 0 0,2 0 1 0 0,24 25-1 0 0,-37-42-17 0 0,1 1 0 0 0,-1-1 0 0 0,0 1 0 0 0,1-1 0 0 0,-1 0 0 0 0,1 0 0 0 0,-1 1 0 0 0,1-1 0 0 0,-1 0 0 0 0,1 1 0 0 0,-1-1 0 0 0,1 0 0 0 0,-1 0 0 0 0,1 0 0 0 0,-1 1 0 0 0,1-1 0 0 0,0 0 0 0 0,-1 0 0 0 0,1 0 0 0 0,-1 0 0 0 0,1 0 0 0 0,0 0 0 0 0,-1 1 0 0 0,1-1 0 0 0,0 0 0 0 0,-1 0 0 0 0,1 0 0 0 0,0 0 0 0 0,-1 0 0 0 0,1-1 0 0 0,0 1 0 0 0,-1 0 0 0 0,1 0 0 0 0,0 0 0 0 0,-1 0 0 0 0,1 0 0 0 0,-1 0 0 0 0,2-1 0 0 0,21-16-2 0 0,9-24 18 0 0,-6-6-37 0 0,-15 26 13 0 0,1 0 0 0 0,24-29-1 0 0,-36 49 8 0 0,1 0 0 0 0,0 0 0 0 0,-1 0 0 0 0,1 0-1 0 0,0 0 1 0 0,0 1 0 0 0,0-1 0 0 0,1 0 0 0 0,-1 0-1 0 0,0 0 1 0 0,0 1 0 0 0,1-1 0 0 0,-1 0 0 0 0,1 0 0 0 0,-1 1-1 0 0,1-1 1 0 0,-1 1 0 0 0,1-1 0 0 0,0 1 0 0 0,-1 0-1 0 0,1-1 1 0 0,2 1 0 0 0,-2 0 0 0 0,0 0 0 0 0,-1 0 0 0 0,1 1 1 0 0,0-1-1 0 0,-1 0 0 0 0,1 1 0 0 0,-1-1 0 0 0,1 1 0 0 0,-1-1 0 0 0,1 1 0 0 0,-1 0 1 0 0,1-1-1 0 0,-1 1 0 0 0,0 0 0 0 0,0 0 0 0 0,0-1 0 0 0,0 1 0 0 0,2 2 0 0 0,5 5 1 0 0,0 0 0 0 0,-1 1 0 0 0,10 17-1 0 0,-13-19-2 0 0,23 38 14 0 0,-4-6 7 0 0,3-1 0 0 0,35 39 0 0 0,-57-73-14 0 0,1 0 0 0 0,0 1 1 0 0,1-1-1 0 0,0 0 0 0 0,0-1 0 0 0,0 1 0 0 0,13 5 0 0 0,-18-8-4 0 0,1-1-1 0 0,-1 1 1 0 0,0 0 0 0 0,1-1-1 0 0,-1 0 1 0 0,1 1 0 0 0,-1-1-1 0 0,1 1 1 0 0,-1-1 0 0 0,1 0-1 0 0,0 0 1 0 0,-1 0 0 0 0,1 1-1 0 0,0-1 1 0 0,-1 0 0 0 0,1 0-1 0 0,-1 0 1 0 0,1 0-1 0 0,0-1 1 0 0,-1 1 0 0 0,1 0-1 0 0,0 0 1 0 0,-1-1 0 0 0,1 1-1 0 0,-1 0 1 0 0,1-1 0 0 0,-1 1-1 0 0,1-1 1 0 0,-1 1 0 0 0,0-1-1 0 0,1 1 1 0 0,-1-1 0 0 0,0 0-1 0 0,0 0 1 0 0,0 1-1 0 0,0-1 1 0 0,0 0 0 0 0,0 0-1 0 0,0 0 1 0 0,0 1 0 0 0,0-1-1 0 0,-1 0 1 0 0,1 0 0 0 0,0 0-1 0 0,-1 0 1 0 0,0 0 0 0 0,1-2-1 0 0,16-32-507 0 0,3-8-2043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32.153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1 118 8 0 0,'8'26'6052'0'0,"24"17"-5325"0"0,-11-16 2 0 0,188 353 2599 0 0,-45 9-1543 0 0,-140-329-1613 0 0,-13-31-85 0 0,-9-18-34 0 0,2-1-1 0 0,-1 1 1 0 0,2-1 0 0 0,0 0 0 0 0,2 0-1 0 0,-1 0 1 0 0,2-1 0 0 0,0 0-1 0 0,12 11 1 0 0,-19-20-42 0 0,-1 1 0 0 0,1 0 0 0 0,0-1 0 0 0,-1 1 0 0 0,1-1 0 0 0,0 1 0 0 0,0-1 0 0 0,0 1 0 0 0,-1-1 0 0 0,1 0 0 0 0,0 1 0 0 0,0-1 0 0 0,0 0 1 0 0,0 1-1 0 0,0-1 0 0 0,1 0 0 0 0,-1 0 0 0 0,0 1 0 0 0,0-1 0 0 0,0 0 0 0 0,0 0 0 0 0,0 0 0 0 0,0 0 0 0 0,1 0 0 0 0,-1 0 0 0 0,0 0 0 0 0,0 0 0 0 0,0 0 0 0 0,0 0 0 0 0,0-1 0 0 0,0 1 0 0 0,2 0 0 0 0,-1-1 13 0 0,1-1-1 0 0,-1 1 0 0 0,0 0 0 0 0,0-1 0 0 0,0 1 0 0 0,0 0 0 0 0,-1-1 1 0 0,1 0-1 0 0,0 1 0 0 0,-1-1 0 0 0,2-3 0 0 0,21-46 195 0 0,-13-10-123 0 0,-4 0-1 0 0,-6-67 1 0 0,7-73-11 0 0,-6 195-81 0 0,-1 0-1 0 0,1 0 1 0 0,0 0-1 0 0,1 1 1 0 0,0-1 0 0 0,1 0-1 0 0,6-7 1 0 0,-9 12-3 0 0,0 1 1 0 0,0-1-1 0 0,0 0 1 0 0,0 0 0 0 0,0 1-1 0 0,0-1 1 0 0,0 0-1 0 0,0 1 1 0 0,0-1-1 0 0,0 0 1 0 0,1 1-1 0 0,-1-1 1 0 0,0 1 0 0 0,1-1-1 0 0,-1 1 1 0 0,1 0-1 0 0,-1-1 1 0 0,1 1-1 0 0,-1 0 1 0 0,4-1-1 0 0,-3 2 1 0 0,0-1-1 0 0,1 0 0 0 0,-1 1 0 0 0,0-1 1 0 0,0 1-1 0 0,0-1 0 0 0,1 1 1 0 0,-1 0-1 0 0,0 0 0 0 0,0-1 0 0 0,-1 1 1 0 0,1 0-1 0 0,0 0 0 0 0,0 0 0 0 0,-1 0 1 0 0,1 0-1 0 0,-1 0 0 0 0,3 3 0 0 0,36 31 78 0 0,-2 2 0 0 0,-2 1 0 0 0,34 52-1 0 0,57 59 142 0 0,-100-117-115 0 0,-23-26-65 0 0,1 0-1 0 0,0 1 1 0 0,0-1 0 0 0,1 0 0 0 0,0-1 0 0 0,1 1-1 0 0,0-1 1 0 0,1 1 0 0 0,0-1 0 0 0,10 5 0 0 0,-17-10-32 0 0,0 0 1 0 0,-1 1-1 0 0,1-1 0 0 0,0 0 1 0 0,-1 0-1 0 0,1 0 1 0 0,0 0-1 0 0,0 0 0 0 0,-1 1 1 0 0,1-1-1 0 0,0 0 1 0 0,0 0-1 0 0,-1 0 0 0 0,1 0 1 0 0,0 0-1 0 0,0 0 1 0 0,-1-1-1 0 0,1 1 1 0 0,0 0-1 0 0,0 0 0 0 0,-1 0 1 0 0,1 0-1 0 0,0 0 1 0 0,-1-1-1 0 0,1 1 0 0 0,0 0 1 0 0,-1 0-1 0 0,1-1 1 0 0,-1 1-1 0 0,1 0 0 0 0,0-1 1 0 0,0 1-1 0 0,15-18 151 0 0,-1-20 33 0 0,-7-14-23 0 0,-1-63 0 0 0,-7 70-118 0 0,3 1-1 0 0,17-59 0 0 0,-20 101-44 0 0,15-35 4 0 0,-14 35-10 0 0,0 0-1 0 0,1 0 1 0 0,-1 0-1 0 0,1 0 0 0 0,-1 0 1 0 0,1 0-1 0 0,0 0 1 0 0,0 0-1 0 0,0 1 1 0 0,1-1-1 0 0,-1 0 1 0 0,1 1-1 0 0,-1-1 0 0 0,4-1 1 0 0,-4 3 1 0 0,0 0-1 0 0,-1 0 1 0 0,1 0-1 0 0,-1 0 1 0 0,1 0 0 0 0,-1 0-1 0 0,1 0 1 0 0,-1 1-1 0 0,1-1 1 0 0,0 0 0 0 0,-1 1-1 0 0,0-1 1 0 0,1 0-1 0 0,-1 1 1 0 0,1-1 0 0 0,-1 1-1 0 0,0-1 1 0 0,0 1-1 0 0,1 0 1 0 0,-1-1 0 0 0,0 1-1 0 0,0 0 1 0 0,0-1-1 0 0,0 1 1 0 0,0 0 0 0 0,0 0-1 0 0,-1 0 1 0 0,1-1-1 0 0,1 2 1 0 0,28 32-6 0 0,-25-28 5 0 0,52 62 64 0 0,85 90 184 0 0,-120-133-158 0 0,14 15 102 0 0,-34-38-173 0 0,0 0 0 0 0,0 0 0 0 0,1-1 0 0 0,-1 1 0 0 0,1 0 0 0 0,-1-1 0 0 0,1 1 0 0 0,0-1 0 0 0,0 0 0 0 0,0 1 0 0 0,0-1 0 0 0,1 0 0 0 0,-1 0 0 0 0,0 0 0 0 0,5 1 0 0 0,-6-3-6 0 0,0 1-1 0 0,-1 0 1 0 0,1 0 0 0 0,0-1-1 0 0,-1 1 1 0 0,1-1 0 0 0,-1 1 0 0 0,1-1-1 0 0,-1 1 1 0 0,1-1 0 0 0,-1 1 0 0 0,1-1-1 0 0,-1 0 1 0 0,0 0 0 0 0,0 1-1 0 0,1-1 1 0 0,-1 0 0 0 0,0 0 0 0 0,0 0-1 0 0,-1 0 1 0 0,1 1 0 0 0,0-1 0 0 0,0 0-1 0 0,-1 0 1 0 0,1 0 0 0 0,-1 0-1 0 0,1 0 1 0 0,-1 0 0 0 0,0-1 0 0 0,0 1-1 0 0,1 0 1 0 0,-2-1 0 0 0,9-41 197 0 0,-7 40-186 0 0,-1-47 42 0 0,-4 0 0 0 0,-15-53-1 0 0,8 59-24 0 0,4 0-1 0 0,3 0 0 0 0,6-52 1 0 0,10 65-45 0 0,-12 31 4 0 0,0-1-1 0 0,0 0 1 0 0,0 0-1 0 0,0 1 1 0 0,0-1-1 0 0,1 0 1 0 0,-1 0-1 0 0,0 1 0 0 0,1-1 1 0 0,-1 0-1 0 0,1 0 1 0 0,0 1-1 0 0,-1-1 1 0 0,1 0-1 0 0,0 1 1 0 0,-1-1-1 0 0,1 1 0 0 0,0-1 1 0 0,0 0-1 0 0,0 1 1 0 0,0-1-1 0 0,0 1 1 0 0,0 0-1 0 0,0-1 1 0 0,1 1-1 0 0,-1-1 0 0 0,0 1 1 0 0,0 0-1 0 0,0 0 1 0 0,1-1-1 0 0,-1 1 1 0 0,0 0-1 0 0,0 0 1 0 0,2 0-1 0 0,0 1 2 0 0,0 0-1 0 0,-1 1 1 0 0,1-1 0 0 0,-1 1-1 0 0,0-1 1 0 0,0 1 0 0 0,0-1-1 0 0,0 1 1 0 0,0 0 0 0 0,-1 0-1 0 0,0 0 1 0 0,1-1 0 0 0,1 5-1 0 0,13 30 37 0 0,-11-23-30 0 0,74 188 409 0 0,-77-195-349 0 0,-2-4-47 0 0,0 1 0 0 0,1-1 1 0 0,-1 0-1 0 0,1 0 1 0 0,0 0-1 0 0,0 1 1 0 0,0-1-1 0 0,1 0 1 0 0,-1 0-1 0 0,1 0 1 0 0,0 0-1 0 0,4 3 1 0 0,-3-9 14 0 0,-1 0 0 0 0,0 0 0 0 0,1 0 1 0 0,-2-1-1 0 0,1 1 0 0 0,-1 0 0 0 0,0-5 0 0 0,2-40 36 0 0,-4 0 0 0 0,-11-54-1 0 0,0 15 0 0 0,4 52-64 0 0,6 28-3 0 0,0 1-1 0 0,0 0 1 0 0,1-1-1 0 0,1 1 1 0 0,0-1-1 0 0,0 0 0 0 0,4-9 1 0 0,-4 17-1 0 0,0 0-1 0 0,0 0 1 0 0,0-1-1 0 0,0 1 1 0 0,0 0 0 0 0,0 0-1 0 0,0 0 1 0 0,0-1 0 0 0,0 1-1 0 0,0 0 1 0 0,0 0 0 0 0,0-1-1 0 0,0 1 1 0 0,1 0 0 0 0,-1 0-1 0 0,0 0 1 0 0,0 0-1 0 0,0-1 1 0 0,1 1 0 0 0,-1 0-1 0 0,0 0 1 0 0,0 0 0 0 0,1 0-1 0 0,-1-1 1 0 0,0 1 0 0 0,0 0-1 0 0,1 0 1 0 0,-1 0 0 0 0,0 0-1 0 0,1 0 1 0 0,-1 0-1 0 0,0 0 1 0 0,1-1 0 0 0,-1 1-1 0 0,0 0 1 0 0,1 0 0 0 0,-1 0-1 0 0,0 0 1 0 0,1 0 0 0 0,-1 0-1 0 0,0 0 1 0 0,1 0 0 0 0,11 9-42 0 0,6 15-1 0 0,142 254 278 0 0,-160-277-237 0 0,22 32 65 0 0,-22-32-62 0 0,1 0 0 0 0,-1 0 0 0 0,1 0 0 0 0,0 0 0 0 0,-1 0 0 0 0,1 0 0 0 0,0 0 0 0 0,0 0 0 0 0,0 0 0 0 0,0 0 0 0 0,1 0 0 0 0,-1 0 0 0 0,0 0-1 0 0,1-1 1 0 0,-1 1 0 0 0,1 0 0 0 0,-1-1 0 0 0,1 1 0 0 0,-1 0 0 0 0,1-1 0 0 0,0 1 0 0 0,-1-1 0 0 0,1 0 0 0 0,0 1 0 0 0,3 0 0 0 0,-3-2 6 0 0,0 0 0 0 0,0 0 0 0 0,0 0 0 0 0,0 0 0 0 0,-1 0 1 0 0,1 0-1 0 0,0 0 0 0 0,-1 0 0 0 0,1 0 0 0 0,-1 0 0 0 0,0-1 0 0 0,0 1 1 0 0,0 0-1 0 0,0-1 0 0 0,0 1 0 0 0,0 0 0 0 0,0-1 0 0 0,-1 1 0 0 0,1 0 1 0 0,-1-1-1 0 0,0-2 0 0 0,4-38 74 0 0,-4 28-79 0 0,3-221 105 0 0,-3 233-110 0 0,0 0 0 0 0,0 0-1 0 0,0 0 1 0 0,0 0 0 0 0,1 1 0 0 0,-1-1 0 0 0,1 0 0 0 0,0 0 0 0 0,0 0 0 0 0,0 0 0 0 0,0 1 0 0 0,1-1 0 0 0,-1 0 0 0 0,1 1 0 0 0,-1-1-1 0 0,1 0 1 0 0,0 1 0 0 0,0-1 0 0 0,1 1 0 0 0,-1 0 0 0 0,0-1 0 0 0,5-1 0 0 0,-4 3-1 0 0,-1 0 0 0 0,1 0 0 0 0,0 0 1 0 0,0 0-1 0 0,-1 0 0 0 0,1 0 0 0 0,0 0 0 0 0,-1 0 1 0 0,1 1-1 0 0,0-1 0 0 0,-1 1 0 0 0,1-1 0 0 0,-1 1 0 0 0,1-1 1 0 0,-1 1-1 0 0,1 0 0 0 0,-1 0 0 0 0,0 0 0 0 0,0 0 0 0 0,1 0 1 0 0,-1 0-1 0 0,0 0 0 0 0,-1 0 0 0 0,1 1 0 0 0,0-1 1 0 0,2 3-1 0 0,20 15 7 0 0,-2 0 0 0 0,32 39-1 0 0,15 13-9 0 0,93 90 36 0 0,-42-37 103 0 0,-117-121-122 0 0,1 0 1 0 0,-1 0 0 0 0,1 0 0 0 0,0 0-1 0 0,0 0 1 0 0,1-1 0 0 0,-1 1 0 0 0,1-1-1 0 0,10 5 1 0 0,-14-10 5 0 0,0 1 0 0 0,0 0 0 0 0,-1-1 0 0 0,1 1 0 0 0,-1-1 0 0 0,0 1-1 0 0,0-1 1 0 0,0 1 0 0 0,0-1 0 0 0,-1-2 0 0 0,0 1 4 0 0,-10-137 78 0 0,3 83-94 0 0,7-85 0 0 0,1 142-7 0 0,0 0-1 0 0,0 1 1 0 0,0-1 0 0 0,0 0-1 0 0,0 0 1 0 0,0 0 0 0 0,1 0-1 0 0,-1 1 1 0 0,0-1 0 0 0,1 0-1 0 0,-1 0 1 0 0,1 1-1 0 0,-1-1 1 0 0,1 0 0 0 0,0 0-1 0 0,-1 1 1 0 0,1-1 0 0 0,0 0-1 0 0,0 1 1 0 0,0-1 0 0 0,0 1-1 0 0,0-1 1 0 0,1 0 0 0 0,0 1-2 0 0,-1 0 1 0 0,0 0 0 0 0,0 0 0 0 0,1 0 0 0 0,-1 0 0 0 0,0 0 0 0 0,0 0 0 0 0,0 0 0 0 0,1 0 0 0 0,-1 1 0 0 0,0-1 0 0 0,0 0 0 0 0,0 1 0 0 0,0-1 0 0 0,0 0 0 0 0,0 1 0 0 0,0-1 0 0 0,0 1 0 0 0,0-1 0 0 0,1 1 0 0 0,5 4-8 0 0,0-1 0 0 0,0 1-1 0 0,-1 0 1 0 0,11 9 0 0 0,93 112-31 0 0,53 54 17 0 0,-132-149 33 0 0,42 39-9 0 0,-65-63 8 0 0,1 0-1 0 0,0-1 0 0 0,0 0 1 0 0,1 0-1 0 0,1-1 0 0 0,0 1 0 0 0,15 5 1 0 0,-24-10-2 0 0,-1-1 0 0 0,0 1 0 0 0,0-1-1 0 0,0 0 1 0 0,0 1 0 0 0,1-1 0 0 0,-1 0 0 0 0,0 1 0 0 0,1-1 0 0 0,-1 0 0 0 0,0 0 0 0 0,1 0 0 0 0,-1 0 0 0 0,0 0 0 0 0,1 0-1 0 0,-1 0 1 0 0,1 0 0 0 0,-1 0 0 0 0,0 0 0 0 0,1 0 0 0 0,-1 0 0 0 0,0 0 0 0 0,1-1 0 0 0,-1 1 0 0 0,0 0 0 0 0,0-1 0 0 0,3 0-1 0 0,-2 0 6 0 0,0-1-1 0 0,-1 1 0 0 0,1 0 0 0 0,0-1 1 0 0,-1 1-1 0 0,0-1 0 0 0,1 0 0 0 0,-1 1 1 0 0,0-1-1 0 0,-1 0 0 0 0,1 1 0 0 0,0-4 0 0 0,2-6 24 0 0,-2-1-1 0 0,0 1 1 0 0,-3-13 0 0 0,2 20-32 0 0,-10-61 52 0 0,-2-46-13 0 0,12 101-41 0 0,1-1-1 0 0,0 1 1 0 0,2-1 0 0 0,0 1 0 0 0,1 0-1 0 0,0 0 1 0 0,1 0 0 0 0,9-11 0 0 0,-12 19 0 0 0,-1 0 0 0 0,0 0 1 0 0,1 0-1 0 0,0 0 1 0 0,0 0-1 0 0,0 1 0 0 0,0-1 1 0 0,1 0-1 0 0,-1 1 1 0 0,1-1-1 0 0,-1 1 0 0 0,1-1 1 0 0,0 1-1 0 0,0 0 1 0 0,0-1-1 0 0,0 1 0 0 0,0 0 1 0 0,0 0-1 0 0,5 0 1 0 0,-5 0-2 0 0,0 1 0 0 0,0 1 0 0 0,0-1 1 0 0,0 0-1 0 0,0 0 0 0 0,0 1 1 0 0,0-1-1 0 0,0 0 0 0 0,0 1 0 0 0,-1 0 1 0 0,1-1-1 0 0,0 1 0 0 0,-1 0 1 0 0,1 0-1 0 0,-1 0 0 0 0,1 0 0 0 0,-1 0 1 0 0,3 2-1 0 0,11 8-11 0 0,0 0 1 0 0,-2 0-1 0 0,0 0 0 0 0,19 23 0 0 0,-18-19 10 0 0,19 20 8 0 0,-18-17 6 0 0,1-1 0 0 0,1 0 0 0 0,1-1 0 0 0,2 0 1 0 0,36 21-1 0 0,-56-36-10 0 0,0 0 1 0 0,1-1 0 0 0,-1 1 0 0 0,0 0 0 0 0,1-1 0 0 0,-1 1 0 0 0,1-1 0 0 0,-1 1 0 0 0,1-1 0 0 0,-1 0-1 0 0,1 1 1 0 0,-1-1 0 0 0,1 0 0 0 0,-1 1 0 0 0,1-1 0 0 0,0 0 0 0 0,-1 0 0 0 0,1 0 0 0 0,0 0 0 0 0,-1 0-1 0 0,1 0 1 0 0,0 0 0 0 0,-1-1 0 0 0,1 1 0 0 0,-1 0 0 0 0,4-1 0 0 0,-2 0 3 0 0,0-1 0 0 0,-1 1 0 0 0,1 0 0 0 0,-1-1 1 0 0,1 1-1 0 0,-1-1 0 0 0,0 0 0 0 0,0 1 0 0 0,0-1 0 0 0,0 0 0 0 0,-1 0 1 0 0,2-2-1 0 0,4-6 12 0 0,-1-1-1 0 0,-1 0 1 0 0,5-16 0 0 0,11-79-49 0 0,-16 69 23 0 0,3-1 1 0 0,21-48 0 0 0,-28 83 2 0 0,0 1 1 0 0,0 0 0 0 0,0 0 0 0 0,1 0 0 0 0,-1 0 0 0 0,1 0 0 0 0,0 0-1 0 0,0 0 1 0 0,0 0 0 0 0,0 0 0 0 0,0 0 0 0 0,1 0 0 0 0,-1 1-1 0 0,1-1 1 0 0,0 1 0 0 0,0-1 0 0 0,0 1 0 0 0,0 0 0 0 0,0-1 0 0 0,1 1-1 0 0,-1 0 1 0 0,0 0 0 0 0,5 0 0 0 0,-4 0 0 0 0,0 1 1 0 0,1 0-1 0 0,-1 0 1 0 0,0 0-1 0 0,1 1 0 0 0,-1-1 1 0 0,0 1-1 0 0,0-1 1 0 0,0 1-1 0 0,0 0 0 0 0,0 0 1 0 0,0 0-1 0 0,0 0 1 0 0,0 0-1 0 0,-1 1 1 0 0,1-1-1 0 0,-1 1 0 0 0,1-1 1 0 0,-1 1-1 0 0,3 2 1 0 0,33 20 2 0 0,-2 1 1 0 0,35 31 0 0 0,-39-30 1 0 0,1 0 1 0 0,52 30-1 0 0,-62-42 18 0 0,-20-10-12 0 0,1-1 0 0 0,1 1 1 0 0,-1-1-1 0 0,1 1 0 0 0,0-1 1 0 0,0 0-1 0 0,0-1 0 0 0,1 1 1 0 0,0-1-1 0 0,0 1 0 0 0,0-1 1 0 0,14 3-1 0 0,-18-9 2 0 0,-1 0 0 0 0,0 0 0 0 0,-1 0 1 0 0,0 0-1 0 0,0 0 0 0 0,0 0 0 0 0,-1 0 0 0 0,1 0 1 0 0,-3-8-1 0 0,2 10-6 0 0,-6-71 8 0 0,2 51-7 0 0,2 0 0 0 0,1 0 1 0 0,2 1-1 0 0,2-1 0 0 0,7-23 0 0 0,-10 44-4 0 0,0 0-1 0 0,0 0 0 0 0,1-1 1 0 0,-1 1-1 0 0,1 0 1 0 0,0 0-1 0 0,-1 0 0 0 0,1 0 1 0 0,0 0-1 0 0,0 0 1 0 0,0-1-1 0 0,0 1 0 0 0,0 0 1 0 0,1 1-1 0 0,-1-1 0 0 0,0 0 1 0 0,1 0-1 0 0,-1 0 1 0 0,1 0-1 0 0,0 1 0 0 0,-1-1 1 0 0,1 0-1 0 0,3 0 1 0 0,-3 1-1 0 0,0 0 1 0 0,0 0 0 0 0,0 0-1 0 0,1 0 1 0 0,-1 1 0 0 0,0-1-1 0 0,0 0 1 0 0,0 1 0 0 0,0-1 0 0 0,0 1-1 0 0,0-1 1 0 0,-1 1 0 0 0,1-1-1 0 0,0 1 1 0 0,0 0 0 0 0,-1 0 0 0 0,1 0-1 0 0,1 1 1 0 0,8 4-7 0 0,-1 1 0 0 0,-1 0 0 0 0,0 0-1 0 0,15 15 1 0 0,346 356-50 0 0,-361-369 67 0 0,1 0 1 0 0,1-1 0 0 0,0 1 0 0 0,1-2 0 0 0,1 1 0 0 0,0-1 0 0 0,0 0 0 0 0,24 10 0 0 0,-35-17-10 0 0,-1 0 1 0 0,0 0-1 0 0,1 0 1 0 0,-1 0 0 0 0,0 0-1 0 0,1 0 1 0 0,-1 0-1 0 0,0 0 1 0 0,1 0-1 0 0,-1 0 1 0 0,0 0-1 0 0,1 0 1 0 0,-1 0-1 0 0,0-1 1 0 0,0 1-1 0 0,1 0 1 0 0,-1-1-1 0 0,0 1 1 0 0,0 0 0 0 0,0-1-1 0 0,0 1 1 0 0,0-1-1 0 0,0 1 1 0 0,0-1-1 0 0,0 0 1 0 0,0 1-1 0 0,0-1 1 0 0,0 1-1 0 0,0-1 1 0 0,-1 0-1 0 0,1 0 1 0 0,0 1-1 0 0,-1-1 1 0 0,1 0-1 0 0,-1 1 1 0 0,0-1 0 0 0,1-1-1 0 0,18-34 27 0 0,-17 31-25 0 0,4-11 0 0 0,-2 0-1 0 0,2-30 0 0 0,-6 32 0 0 0,2 0 0 0 0,0-1 0 0 0,2 1-1 0 0,8-17 1 0 0,-12 31-2 0 0,0-1-1 0 0,0 1 1 0 0,0-1-1 0 0,0 1 1 0 0,1 0-1 0 0,-1-1 1 0 0,0 1-1 0 0,1-1 1 0 0,-1 1-1 0 0,0 0 1 0 0,1-1-1 0 0,-1 1 1 0 0,1 0-1 0 0,-1-1 1 0 0,0 1-1 0 0,1 0 1 0 0,0-1-1 0 0,-1 1 1 0 0,1 0-1 0 0,-1 0 1 0 0,1 0-1 0 0,-1-1 1 0 0,1 1-1 0 0,0 0 1 0 0,-1 0-1 0 0,1 0 1 0 0,0 0-1 0 0,-1-1 1 0 0,1 1-1 0 0,0 0 1 0 0,-1 0-1 0 0,1 0 1 0 0,0 0 0 0 0,0 0-1 0 0,0 0 1 0 0,25 11-5 0 0,13 20-16 0 0,17 31 24 0 0,-40-42 4 0 0,1 0 0 0 0,2-1-1 0 0,31 24 1 0 0,-16-17 4 0 0,2-1 0 0 0,1-2 0 0 0,3 0 0 0 0,64 29 0 0 0,-103-52-9 0 0,0 1 0 0 0,0-1 1 0 0,0 0-1 0 0,0 1 1 0 0,0-1-1 0 0,0 0 0 0 0,0 1 1 0 0,0-1-1 0 0,0 0 1 0 0,0 0-1 0 0,0 0 0 0 0,0 0 1 0 0,1 1-1 0 0,-1-1 1 0 0,0 0-1 0 0,0 0 1 0 0,0 0-1 0 0,0 0 0 0 0,0-1 1 0 0,1 1-1 0 0,-1 0 1 0 0,0 0-1 0 0,0 0 0 0 0,0 0 1 0 0,0-1-1 0 0,0 1 1 0 0,0 0-1 0 0,2-1 0 0 0,-1-1 1 0 0,0 1 0 0 0,1-1 0 0 0,-1 1 0 0 0,0-1 0 0 0,-1 1 0 0 0,1-1 0 0 0,0 0-1 0 0,-1 1 1 0 0,1-1 0 0 0,0-3 0 0 0,18-49 7 0 0,-18 49-9 0 0,13-88-5 0 0,-11 57 7 0 0,2 1-1 0 0,17-42 1 0 0,-23 76-3 0 0,1-1-1 0 0,-1 0 1 0 0,1 1-1 0 0,0-1 1 0 0,0 1-1 0 0,0-1 1 0 0,0 1-1 0 0,0-1 1 0 0,0 1-1 0 0,0-1 0 0 0,1 1 1 0 0,0-1-1 0 0,-1 1 1 0 0,1 0-1 0 0,0 0 1 0 0,0 0-1 0 0,0-1 1 0 0,0 1-1 0 0,0 0 1 0 0,1 0-1 0 0,-1 1 1 0 0,0-1-1 0 0,4-1 1 0 0,-3 2-1 0 0,0 0 0 0 0,0 0 0 0 0,0 0 0 0 0,0 0 0 0 0,0 1 0 0 0,0-1 0 0 0,0 1 0 0 0,0-1 0 0 0,0 1 0 0 0,-1-1 0 0 0,1 1 0 0 0,0 0 0 0 0,-1 0 0 0 0,1 0 0 0 0,-1 0 0 0 0,1 0 0 0 0,2 2 0 0 0,12 6-7 0 0,-2 1 0 0 0,0 0 0 0 0,-1 1 0 0 0,16 14 0 0 0,0 1 7 0 0,1-1 0 0 0,3-1 0 0 0,1-1 1 0 0,2 0-1 0 0,1-2 0 0 0,2-1 0 0 0,59 24 0 0 0,-95-43 3 0 0,-1 1 0 0 0,1-1 0 0 0,0 1-1 0 0,0-1 1 0 0,0 0 0 0 0,0 0 0 0 0,0 0-1 0 0,0 0 1 0 0,0-1 0 0 0,0 1 0 0 0,1 0-1 0 0,-1-1 1 0 0,1 0 0 0 0,-1 0 0 0 0,0 0-1 0 0,1 0 1 0 0,-1 0 0 0 0,0 0 0 0 0,1-1-1 0 0,5 0 1 0 0,-6-1 0 0 0,1 1-1 0 0,-1-1 1 0 0,1 0-1 0 0,-1 0 1 0 0,0 0-1 0 0,0-1 1 0 0,-1 1-1 0 0,1-1 0 0 0,-1 1 1 0 0,0-1-1 0 0,0 0 1 0 0,0 1-1 0 0,0-1 1 0 0,-1 0-1 0 0,0 0 1 0 0,2-4-1 0 0,47-75 7 0 0,-22 31 0 0 0,56-65 1 0 0,-82 113-11 0 0,-1 0 0 0 0,1 0 0 0 0,0 0 0 0 0,0 0 0 0 0,0 0 0 0 0,1 0 0 0 0,0 1 0 0 0,0-1 0 0 0,0 1 0 0 0,0-1 0 0 0,1 1 0 0 0,-1 0 0 0 0,1 0 0 0 0,0 0 0 0 0,0 1 0 0 0,0-1 0 0 0,0 1 0 0 0,1-1 0 0 0,-1 1 0 0 0,1 0 0 0 0,-1 0 0 0 0,1 1 0 0 0,0-1 0 0 0,-1 1 0 0 0,1 0 0 0 0,0-1 0 0 0,8 2 0 0 0,-2 0-1 0 0,-1 1 0 0 0,1 0 1 0 0,-1 1-1 0 0,1-1 0 0 0,-1 1 0 0 0,-1 1 0 0 0,1-1 0 0 0,-1 1 1 0 0,0 0-1 0 0,0 0 0 0 0,-1 1 0 0 0,10 6 0 0 0,74 46 6 0 0,-59-34 6 0 0,3-1 0 0 0,60 28 1 0 0,-90-47-7 0 0,-1 0 0 0 0,1 0 0 0 0,0-1 1 0 0,0 0-1 0 0,0 0 0 0 0,1 0 0 0 0,-1 0 0 0 0,1 0 0 0 0,0-1 1 0 0,-1 0-1 0 0,1 0 0 0 0,0-1 0 0 0,0 1 0 0 0,12-1 1 0 0,-15-1-2 0 0,1 1 0 0 0,-1-1 0 0 0,0 0 1 0 0,0 0-1 0 0,-1 0 0 0 0,1-1 0 0 0,0 1 1 0 0,-1-1-1 0 0,1 1 0 0 0,-1-1 0 0 0,0 0 1 0 0,0 0-1 0 0,0 0 0 0 0,0 0 0 0 0,-1-1 0 0 0,1 1 1 0 0,-1-1-1 0 0,0 1 0 0 0,0-1 0 0 0,0 0 1 0 0,-1 0-1 0 0,4-5 0 0 0,9-17-48 0 0,-2 0 0 0 0,-1 0-1 0 0,-2-1 1 0 0,-3 1-1 0 0,4-32 1 0 0,10-30-57 0 0,-21 85 97 0 0,0 0 0 0 0,0 0 0 0 0,1 0 0 0 0,0 0 0 0 0,0 0 0 0 0,0 0 0 0 0,0 0 0 0 0,0 1 1 0 0,0-1-1 0 0,1 0 0 0 0,-1 0 0 0 0,1 1 0 0 0,0-1 0 0 0,0 0 0 0 0,0 1 0 0 0,0 0 0 0 0,1-1 0 0 0,-1 1 0 0 0,1 0 0 0 0,-1-1 0 0 0,1 1 0 0 0,0 0 0 0 0,3-1 0 0 0,-3 2 1 0 0,1 0-1 0 0,-1 0 1 0 0,1 0-1 0 0,-1 0 1 0 0,0 0-1 0 0,1 1 1 0 0,-1-1-1 0 0,0 1 1 0 0,0-1-1 0 0,1 1 1 0 0,-1 0-1 0 0,0 0 1 0 0,0-1-1 0 0,0 1 1 0 0,0 1-1 0 0,-1-1 1 0 0,1 0-1 0 0,0 0 1 0 0,-1 1-1 0 0,1-1 1 0 0,-1 1 0 0 0,2 1-1 0 0,76 49 28 0 0,-58-35-8 0 0,1-1 0 0 0,1-1 0 0 0,1-1 0 0 0,1 0 0 0 0,45 18 0 0 0,-69-31-8 0 0,0-1 0 0 0,1 1 0 0 0,-1-1 0 0 0,0 1 0 0 0,1-1 0 0 0,-1 1 0 0 0,0-1 0 0 0,1 0 0 0 0,-1 1 0 0 0,0-1 0 0 0,1 0 0 0 0,-1 0 0 0 0,1 0 1 0 0,-1 0-1 0 0,1 0 0 0 0,-1-1 0 0 0,0 1 0 0 0,1 0 0 0 0,-1-1 0 0 0,0 1 0 0 0,1-1 0 0 0,-1 1 0 0 0,0-1 0 0 0,3-1 0 0 0,0 0-1 0 0,1-1 0 0 0,-1 0 0 0 0,0 0 0 0 0,0 0-1 0 0,0 0 1 0 0,-1 0 0 0 0,1-1 0 0 0,4-5 0 0 0,3-5 0 0 0,0 0 1 0 0,-2 0-1 0 0,14-30 0 0 0,-17 24 6 0 0,-2 1 0 0 0,2-30 0 0 0,-6 31-21 0 0,2 1 0 0 0,1 0 0 0 0,13-30 0 0 0,-17 46 9 0 0,0 0 0 0 0,0 0 0 0 0,1 0 0 0 0,-1 1 0 0 0,0-1 0 0 0,1 0 0 0 0,-1 0 0 0 0,1 1 0 0 0,0-1 0 0 0,-1 0 0 0 0,1 1 0 0 0,0-1 0 0 0,0 0 0 0 0,-1 1 0 0 0,1-1 0 0 0,0 1 0 0 0,0-1 0 0 0,0 1 0 0 0,0-1 0 0 0,0 1 0 0 0,1-1 0 0 0,-1 1 0 0 0,0 0 0 0 0,0-1 0 0 0,0 1 0 0 0,1 0 0 0 0,-1 0 0 0 0,3-1 0 0 0,-2 1-1 0 0,0 1 0 0 0,0-1 1 0 0,1 1-1 0 0,-1-1 0 0 0,0 1 1 0 0,0 0-1 0 0,0-1 0 0 0,0 1 1 0 0,0 0-1 0 0,0 0 0 0 0,0 0 1 0 0,-1 0-1 0 0,1 0 0 0 0,2 2 1 0 0,10 8 0 0 0,-1 0 0 0 0,18 21 0 0 0,-23-24 19 0 0,148 140 186 0 0,-143-136-110 0 0,13 8 5 0 0,-12-21-82 0 0,2-15-15 0 0,-10 5 1 0 0,-1 0 1 0 0,-1-1-1 0 0,-1 0 1 0 0,0 0-1 0 0,-2 0 0 0 0,0 0 1 0 0,-1 1-1 0 0,-1-1 1 0 0,-5-17-1 0 0,0-28-21 0 0,6 57 17 0 0,0-1 0 0 0,0 1 0 0 0,0 0 0 0 0,0 0 0 0 0,0-1 0 0 0,0 1 0 0 0,0 0 0 0 0,0-1 1 0 0,0 1-1 0 0,0 0 0 0 0,0 0 0 0 0,0-1 0 0 0,0 1 0 0 0,0 0 0 0 0,0 0 0 0 0,0-1 0 0 0,0 1 0 0 0,0 0 0 0 0,1-1 0 0 0,-1 1 0 0 0,0 0 0 0 0,0 0 0 0 0,1 0 0 0 0,-1-1 0 0 0,0 1 0 0 0,1 0 0 0 0,-1 0 0 0 0,0-1 0 0 0,1 1 0 0 0,-1 0 0 0 0,0 0 0 0 0,1 0 0 0 0,-1 0 0 0 0,1 0 0 0 0,-1-1 0 0 0,0 1 0 0 0,1 0 0 0 0,-1 0 1 0 0,1 0-1 0 0,0 0 0 0 0,17 7-40 0 0,14 17 63 0 0,-31-24-21 0 0,16 18 12 0 0,2 0 0 0 0,1-1 0 0 0,1-1 0 0 0,2 0 0 0 0,48 27 0 0 0,-69-42-12 0 0,0 0 1 0 0,0 0-1 0 0,0 0 0 0 0,1 0 1 0 0,-1 0-1 0 0,0-1 0 0 0,1 1 1 0 0,-1 0-1 0 0,1-1 0 0 0,-1 1 1 0 0,1-1-1 0 0,0 1 0 0 0,0-1 1 0 0,-1 0-1 0 0,1 0 0 0 0,0 1 1 0 0,-1-1-1 0 0,1 0 0 0 0,0-1 1 0 0,4 1-1 0 0,-5-1 2 0 0,0 0 0 0 0,0 0 0 0 0,0 1 0 0 0,0-1 0 0 0,0 0 0 0 0,-1 0 0 0 0,1 0 0 0 0,-1-1 0 0 0,1 1 0 0 0,-1 0 0 0 0,0 0 1 0 0,1 0-1 0 0,-1-1 0 0 0,0 1 0 0 0,0 0 0 0 0,-1-1 0 0 0,1 1 0 0 0,0 0 0 0 0,0-2 0 0 0,2-11 9 0 0,-1 1-1 0 0,0-1 1 0 0,-2 1 0 0 0,-2-16 0 0 0,1 10-34 0 0,-11-54 101 0 0,8 59-89 0 0,1 0 1 0 0,1 0 0 0 0,0 0-1 0 0,2-1 1 0 0,1 1-1 0 0,5-21 1 0 0,1 37-8 0 0,4 9-13 0 0,8 16-12 0 0,45 60 128 0 0,-20-28-35 0 0,-44-57-50 0 0,1-1 0 0 0,0 0 1 0 0,0 0-1 0 0,-1 1 0 0 0,1-1 0 0 0,0 0 1 0 0,1 0-1 0 0,-1 0 0 0 0,0 1 1 0 0,0-1-1 0 0,1 0 0 0 0,-1 0 1 0 0,1 0-1 0 0,0-1 0 0 0,-1 1 1 0 0,1 0-1 0 0,0 0 0 0 0,3 1 1 0 0,-4-2-1 0 0,0-1 1 0 0,0 1-1 0 0,1 0 0 0 0,-1 0 1 0 0,0-1-1 0 0,0 1 1 0 0,-1 0-1 0 0,1-1 1 0 0,0 1-1 0 0,0-1 1 0 0,0 1-1 0 0,0-1 1 0 0,0 1-1 0 0,-1-1 0 0 0,1 1 1 0 0,0-1-1 0 0,-1 1 1 0 0,1-1-1 0 0,-1 1 1 0 0,1-1-1 0 0,-1 0 1 0 0,1 1-1 0 0,-1-1 0 0 0,0 0 1 0 0,1 0-1 0 0,6-13 8 0 0,-2 0-1 0 0,5-21 0 0 0,-7 22-5 0 0,12-78-31 0 0,-13 67 13 0 0,2-1 0 0 0,1 1 0 0 0,20-43 0 0 0,-25 66 13 0 0,1-1 1 0 0,-1 1 0 0 0,1-1 0 0 0,0 1-1 0 0,0 0 1 0 0,0-1 0 0 0,0 1 0 0 0,0-1 0 0 0,1 1-1 0 0,-1 0 1 0 0,1 0 0 0 0,-1-1 0 0 0,1 1 0 0 0,0 0-1 0 0,0 0 1 0 0,0 0 0 0 0,0 0 0 0 0,0 0-1 0 0,0 0 1 0 0,4 0 0 0 0,-4 1 0 0 0,-1-1 1 0 0,1 2-1 0 0,0-1 1 0 0,0 0-1 0 0,0 0 0 0 0,0 0 1 0 0,0 0-1 0 0,-1 1 1 0 0,1-1-1 0 0,0 1 0 0 0,0-1 1 0 0,-1 1-1 0 0,1-1 1 0 0,0 1-1 0 0,-1-1 0 0 0,1 1 1 0 0,-1 0-1 0 0,1 0 1 0 0,-1-1-1 0 0,3 3 0 0 0,7 5-1 0 0,0 1 0 0 0,0 0 0 0 0,-1 1 0 0 0,9 11 0 0 0,-15-16 7 0 0,165 193 286 0 0,-168-197-288 0 0,-1 0 0 0 0,0 0 0 0 0,1 0 1 0 0,-1-1-1 0 0,1 1 0 0 0,-1 0 0 0 0,1 0 0 0 0,0-1 0 0 0,-1 1 0 0 0,1 0 0 0 0,0-1 0 0 0,0 1 0 0 0,0 0 0 0 0,0-1 0 0 0,0 1 0 0 0,0-1 0 0 0,0 1 0 0 0,0-1 0 0 0,0 1 1 0 0,0-1-1 0 0,1 0 0 0 0,-1 1 0 0 0,0-1 0 0 0,0 0 0 0 0,3 1 0 0 0,-3-2 0 0 0,0 1 0 0 0,0-1 1 0 0,0 0-1 0 0,0 1 0 0 0,0-1 0 0 0,0 0 1 0 0,0 0-1 0 0,0 1 0 0 0,0-1 1 0 0,-1 0-1 0 0,1 0 0 0 0,0 0 0 0 0,-1 0 1 0 0,1 1-1 0 0,-1-1 0 0 0,0 0 0 0 0,0 0 1 0 0,1-1-1 0 0,7-54 47 0 0,-7 50-45 0 0,0-25-7 0 0,-8-38 0 0 0,3 51-29 0 0,2-1 1 0 0,1 0 0 0 0,1 0-1 0 0,1 1 1 0 0,2-1 0 0 0,14-36-1 0 0,-17 54 31 0 0,0 1 0 0 0,0 0 0 0 0,0-1 0 0 0,0 1 0 0 0,0 0 0 0 0,0 0-1 0 0,1-1 1 0 0,-1 1 0 0 0,0 0 0 0 0,0-1 0 0 0,0 1 0 0 0,1 0 0 0 0,-1 0 0 0 0,0-1-1 0 0,1 1 1 0 0,-1 0 0 0 0,0 0 0 0 0,1 0 0 0 0,-1-1 0 0 0,0 1 0 0 0,1 0 0 0 0,-1 0-1 0 0,1 0 1 0 0,-1 0 0 0 0,0 0 0 0 0,1-1 0 0 0,-1 1 0 0 0,1 0 0 0 0,-1 0 0 0 0,1 0-1 0 0,-1 0 1 0 0,1 0 0 0 0,-1 0 0 0 0,1 0 0 0 0,-1 0 0 0 0,1 0 0 0 0,0 0 0 0 0,16 9-20 0 0,15 25 7 0 0,-26-28 5 0 0,13 14 15 0 0,-15-15-8 0 0,0-1 1 0 0,0 1-1 0 0,0-1 0 0 0,1 0 0 0 0,0 1 0 0 0,1-1 0 0 0,-1-1 0 0 0,1 1 0 0 0,1 0 1 0 0,-1-1-1 0 0,1 0 0 0 0,0 0 0 0 0,0 0 0 0 0,11 3 0 0 0,99 25-3021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17.996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28 103 40 0 0,'-27'-11'12184'0'0,"27"-17"-9026"0"0,4 17-3132 0 0,1 1 0 0 0,1-1-1 0 0,13-16 1 0 0,-19 27-21 0 0,1 0 1 0 0,-1-1-1 0 0,0 1 0 0 0,0 0 1 0 0,1 0-1 0 0,-1-1 1 0 0,0 1-1 0 0,1 0 1 0 0,-1 0-1 0 0,0 0 1 0 0,1-1-1 0 0,-1 1 1 0 0,0 0-1 0 0,1 0 1 0 0,-1 0-1 0 0,1 0 1 0 0,-1-1-1 0 0,1 1 0 0 0,-1 0 1 0 0,1 0-1 0 0,-1 0 1 0 0,0 0-1 0 0,1 0 1 0 0,-1 0-1 0 0,1 0 1 0 0,-1 0-1 0 0,1 0 1 0 0,-1 0-1 0 0,1 0 1 0 0,-1 0-1 0 0,1 0 0 0 0,-1 0 1 0 0,1 0-1 0 0,-1 0 1 0 0,1 0-1 0 0,-1 0 1 0 0,1 0-1 0 0,-1 0 1 0 0,1 1-1 0 0,23 12 401 0 0,24 29 361 0 0,-38-32-689 0 0,104 116 1172 0 0,-27-27-377 0 0,58 63 429 0 0,73 68 466 0 0,-195-210-1659 0 0,2-1 1 0 0,1 0-1 0 0,1-1 0 0 0,2-1 0 0 0,0-1 0 0 0,46 19 0 0 0,-57-27-64 0 0,1-1 1 0 0,0 0-1 0 0,1 0 1 0 0,1-2-1 0 0,-1 1 1 0 0,1-2-1 0 0,1 0 1 0 0,-1 0-1 0 0,1-1 1 0 0,0-1-1 0 0,1 0 1 0 0,42 0-1 0 0,-49-3 8 0 0,1 0 0 0 0,-1-1 0 0 0,-1 0-1 0 0,1-1 1 0 0,0 0 0 0 0,-1-1-1 0 0,0 0 1 0 0,-1 0 0 0 0,1 0 0 0 0,-1-2-1 0 0,-1 1 1 0 0,0-1 0 0 0,0 0 0 0 0,0 0-1 0 0,-2-1 1 0 0,19-13 0 0 0,10-10 159 0 0,-3-2 0 0 0,61-67 0 0 0,-45 43-144 0 0,142-131 58 0 0,-143 144-99 0 0,2 1-1 0 0,73-44 0 0 0,-95 67-8 0 0,-9 4-5 0 0,1 1-1 0 0,0 1 0 0 0,29-12 1 0 0,-42 21-12 0 0,0 0-1 0 0,0 1 1 0 0,0 0 0 0 0,0 0 0 0 0,1 0 0 0 0,0 1 0 0 0,0 0 0 0 0,0 1 0 0 0,0-1 0 0 0,1 1 0 0 0,21 0 0 0 0,-15 2 3 0 0,1 0 0 0 0,0 1 1 0 0,0 0-1 0 0,-1 1 0 0 0,0 0 0 0 0,0 1 1 0 0,0 0-1 0 0,-1 0 0 0 0,0 2 1 0 0,0-1-1 0 0,-1 1 0 0 0,30 14 1 0 0,9 8 36 0 0,-2 2 0 0 0,59 41 0 0 0,-1 0 53 0 0,-64-44-61 0 0,2-1 0 0 0,2-1-1 0 0,2-1 1 0 0,1-2 0 0 0,2-1-1 0 0,67 17 1 0 0,-95-30-10 0 0,1-2-1 0 0,0 0 1 0 0,1-1-1 0 0,0-1 0 0 0,0-1 1 0 0,43 2-1 0 0,-51-5-7 0 0,1 0 0 0 0,-1-1-1 0 0,0-1 1 0 0,0 0-1 0 0,0-1 1 0 0,-1 0 0 0 0,1-1-1 0 0,-2-1 1 0 0,35-9-1 0 0,-16-1 13 0 0,0-1 0 0 0,-2-1 0 0 0,-1-1 0 0 0,-1-1-1 0 0,-1-1 1 0 0,49-37 0 0 0,64-36 7 0 0,-126 81-33 0 0,2 0 1 0 0,0 1-1 0 0,1 1 1 0 0,54-17 0 0 0,-61 22-2 0 0,0 1-1 0 0,1 1 1 0 0,0-1 0 0 0,0 2 0 0 0,0 0 0 0 0,0 0 0 0 0,1 1 0 0 0,0 0 0 0 0,-1 1 0 0 0,1 0 0 0 0,-1 1 0 0 0,1 1 0 0 0,-1 0-1 0 0,0 0 1 0 0,26 6 0 0 0,-10-1 3 0 0,-2 2 0 0 0,0 0-1 0 0,-1 1 1 0 0,0 1 0 0 0,-2 1-1 0 0,0 1 1 0 0,37 20 0 0 0,-6-1 16 0 0,212 103 90 0 0,-240-122-96 0 0,0 0-1 0 0,1-2 0 0 0,1 0 1 0 0,1-2-1 0 0,0 0 1 0 0,1-1-1 0 0,41 5 1 0 0,-55-10 3 0 0,1-1 0 0 0,0 0 1 0 0,-1-1-1 0 0,1-1 1 0 0,0 0-1 0 0,0-1 0 0 0,0 0 1 0 0,35-5-1 0 0,-41 3-3 0 0,-1-1-1 0 0,1 0 0 0 0,-1 0 1 0 0,0-1-1 0 0,-1 0 0 0 0,0-1 1 0 0,0 0-1 0 0,-1-1 1 0 0,-1 0-1 0 0,0 0 0 0 0,18-12 1 0 0,22-19 16 0 0,52-49 1 0 0,-71 56-26 0 0,3 0 0 0 0,1 2-1 0 0,68-39 1 0 0,-83 54-1 0 0,2 2 0 0 0,1 0 0 0 0,0 0-1 0 0,1 2 1 0 0,50-15 0 0 0,-64 22-2 0 0,0 0 0 0 0,-1 0 0 0 0,2 1 0 0 0,-1 0 0 0 0,0 1 0 0 0,1 0 0 0 0,-1 0 0 0 0,1 1 0 0 0,-1 0 0 0 0,1 0 0 0 0,-1 1 1 0 0,1 0-1 0 0,-1 1 0 0 0,0 0 0 0 0,21 4 0 0 0,6 6 2 0 0,-1 0 0 0 0,-1 2 0 0 0,-1 0 0 0 0,-1 2 0 0 0,44 24 0 0 0,-35-18-1 0 0,115 67 34 0 0,-109-57-29 0 0,3-2-1 0 0,71 31 0 0 0,-108-54-4 0 0,0 0-1 0 0,1 0 1 0 0,0-1-1 0 0,1-1 1 0 0,0 0-1 0 0,0-1 1 0 0,1 0-1 0 0,0-1 1 0 0,0 0-1 0 0,1-1 1 0 0,40 2-1 0 0,-46-5 8 0 0,0 0-1 0 0,0-1 1 0 0,0 1-1 0 0,0-2 0 0 0,0 1 1 0 0,0-2-1 0 0,-1 1 1 0 0,0-1-1 0 0,-1 0 1 0 0,1-1-1 0 0,-1 0 1 0 0,-1-1-1 0 0,1 1 1 0 0,-2-1-1 0 0,14-8 1 0 0,19-14 43 0 0,-2 0 0 0 0,57-50 0 0 0,-52 39-61 0 0,16-15-3 0 0,-37 30 24 0 0,2 0 0 0 0,57-37-1 0 0,-76 56-15 0 0,0-1 0 0 0,1 1-1 0 0,-1 0 1 0 0,2 0 0 0 0,-1 1-1 0 0,1 0 1 0 0,0 0 0 0 0,1 0 0 0 0,-1 1-1 0 0,1 0 1 0 0,0 1 0 0 0,0 0-1 0 0,1 0 1 0 0,18-1 0 0 0,-22 3 3 0 0,0 0 1 0 0,0 1 0 0 0,0-1 0 0 0,-1 1 0 0 0,1 0 0 0 0,0 1 0 0 0,-1-1-1 0 0,1 1 1 0 0,-1 0 0 0 0,0 1 0 0 0,0-1 0 0 0,0 1 0 0 0,-1 0 0 0 0,1 0 0 0 0,11 7-1 0 0,7 5 15 0 0,-1 0 0 0 0,-1 1 0 0 0,21 19 0 0 0,-21-15-29 0 0,43 24 1 0 0,-35-26 8 0 0,0-1 0 0 0,3 0 0 0 0,0-2 0 0 0,55 17 0 0 0,-64-24 18 0 0,-1-1 0 0 0,2-1 0 0 0,-1 0 1 0 0,1-2-1 0 0,1 0 0 0 0,-1 0 0 0 0,53 1 1 0 0,-50-5-11 0 0,0 0 1 0 0,-1-1-1 0 0,1-1 1 0 0,0-1-1 0 0,-1 0 1 0 0,0-2 0 0 0,45-9-1 0 0,-28 2 17 0 0,-2-1 0 0 0,0-2 0 0 0,77-32 0 0 0,39-32-340 0 0,12-5-927 0 0,-80 50-3830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23.269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5 341 8 0 0,'-5'-43'6041'0'0,"9"34"-5437"0"0,-2 2-323 0 0,2 1-1 0 0,0 0 1 0 0,0 1-1 0 0,1-1 1 0 0,0 0-1 0 0,8-6 1 0 0,4-2-30 0 0,2 1 0 0 0,0 1 0 0 0,2-1-1 0 0,29-12 1 0 0,-28 13-38 0 0,57-24 509 0 0,-76 34-681 0 0,0 1-1 0 0,1 0 1 0 0,-1 0-1 0 0,1 0 1 0 0,-1 0 0 0 0,1 0-1 0 0,0 1 1 0 0,-1-1-1 0 0,1 0 1 0 0,0 1 0 0 0,0 0-1 0 0,0-1 1 0 0,-1 1-1 0 0,1 0 1 0 0,0 0 0 0 0,0 1-1 0 0,0-1 1 0 0,0 0-1 0 0,-1 1 1 0 0,8 1-1 0 0,-9-1 6 0 0,1 0-1 0 0,-1 1 1 0 0,1-1-1 0 0,-1 0 0 0 0,0 1 1 0 0,0 0-1 0 0,0-1 0 0 0,0 1 1 0 0,-1 0-1 0 0,1-1 1 0 0,-1 1-1 0 0,1 0 0 0 0,-1 0 1 0 0,1 3-1 0 0,12 29 326 0 0,-13-31-313 0 0,12 53 751 0 0,2 66-1 0 0,-11-68-196 0 0,22 74 0 0 0,-26-127-599 0 0,0 0 1 0 0,0 0-1 0 0,0 0 1 0 0,0 0-1 0 0,1 0 1 0 0,-1 0-1 0 0,0 0 1 0 0,1-1-1 0 0,-1 1 1 0 0,1 0-1 0 0,0 0 1 0 0,-1 0-1 0 0,1-1 1 0 0,0 1-1 0 0,0 0 1 0 0,0 0-1 0 0,0-1 0 0 0,0 1 1 0 0,0 0-1 0 0,0-1 1 0 0,3 2-1 0 0,-3-2-2 0 0,0 0-1 0 0,0-1 0 0 0,0 1 0 0 0,0 0 1 0 0,0 0-1 0 0,0-1 0 0 0,0 1 0 0 0,0 0 0 0 0,0-1 1 0 0,0 1-1 0 0,-1-1 0 0 0,1 1 0 0 0,0-1 0 0 0,0 1 1 0 0,-1-1-1 0 0,1 1 0 0 0,0-1 0 0 0,-1 1 1 0 0,1-1-1 0 0,-1 1 0 0 0,2-2 0 0 0,29-44 216 0 0,-29 42-219 0 0,88-200 405 0 0,-67 142-357 0 0,3 1-1 0 0,43-64 0 0 0,-67 122-53 0 0,0 0 0 0 0,0 0 0 0 0,1 0 0 0 0,0 1-1 0 0,-1-1 1 0 0,1 1 0 0 0,1-1 0 0 0,-1 1 0 0 0,1-1-1 0 0,-1 1 1 0 0,1 0 0 0 0,0 0 0 0 0,8-3 0 0 0,-11 5 0 0 0,0-1 1 0 0,1 1 0 0 0,-1 0 0 0 0,0 0 0 0 0,0 0-1 0 0,1-1 1 0 0,-1 1 0 0 0,0 0 0 0 0,1 0-1 0 0,-1 0 1 0 0,0 0 0 0 0,0 0 0 0 0,1 0-1 0 0,-1 1 1 0 0,0-1 0 0 0,1 0 0 0 0,-1 0-1 0 0,0 0 1 0 0,0 1 0 0 0,0-1 0 0 0,3 1-1 0 0,-2 0 5 0 0,1 1 0 0 0,-1-1 0 0 0,0 1 0 0 0,1-1 0 0 0,-1 1 0 0 0,0 0 0 0 0,0-1 0 0 0,-1 1-1 0 0,1 0 1 0 0,-1 0 0 0 0,1 0 0 0 0,0 2 0 0 0,14 29 163 0 0,-1 1 0 0 0,-4 0 0 0 0,-2 1 0 0 0,2 38 0 0 0,6 18 277 0 0,-4-17 207 0 0,-6 1 1 0 0,-5 0-1 0 0,-24 134 1 0 0,23-196-560 0 0,5-14 25 0 0,9-21 33 0 0,1-57-57 0 0,-1-85 0 0 0,13-69 62 0 0,-28 231-161 0 0,0-1 1 0 0,1 1-1 0 0,0 0 1 0 0,0 0-1 0 0,0 0 0 0 0,0 0 1 0 0,0-1-1 0 0,1 1 1 0 0,-1 0-1 0 0,1 0 0 0 0,0 0 1 0 0,0 0-1 0 0,4-2 1 0 0,-5 4 1 0 0,-1-1 1 0 0,1 1 0 0 0,0 0-1 0 0,-1 0 1 0 0,1 0 0 0 0,-1-1-1 0 0,1 1 1 0 0,0 0-1 0 0,0 0 1 0 0,-1 0 0 0 0,1 0-1 0 0,0 0 1 0 0,-1 0 0 0 0,1 0-1 0 0,0 0 1 0 0,-1 0 0 0 0,1 0-1 0 0,0 0 1 0 0,0 0 0 0 0,-1 0-1 0 0,1 0 1 0 0,0 1 0 0 0,-1-1-1 0 0,1 0 1 0 0,0 1-1 0 0,23 14-15 0 0,29 37-35 0 0,49 68 0 0 0,-59-66 80 0 0,66 62-1 0 0,-107-114-25 0 0,0 0 1 0 0,0 1-1 0 0,1-1 0 0 0,-1 0 1 0 0,1 0-1 0 0,0-1 0 0 0,0 1 1 0 0,0 0-1 0 0,0-1 0 0 0,0 1 0 0 0,1-1 1 0 0,-1 1-1 0 0,1-1 0 0 0,-1 0 1 0 0,1 0-1 0 0,0 0 0 0 0,5 1 1 0 0,-8-2-2 0 0,1 0 0 0 0,-1 0 0 0 0,1 0 0 0 0,-1 0 0 0 0,0 0 0 0 0,1-1 0 0 0,-1 1 0 0 0,0 0 0 0 0,1 0 0 0 0,-1-1 1 0 0,0 1-1 0 0,0-1 0 0 0,0 1 0 0 0,1 0 0 0 0,-1-1 0 0 0,0 1 0 0 0,0-1 0 0 0,0 0 0 0 0,1 0 0 0 0,18-25 28 0 0,-14 8-25 0 0,-2 0 0 0 0,-1 0 0 0 0,-2 0 0 0 0,-3-33 0 0 0,0-16 35 0 0,2 43-82 0 0,-1 19 39 0 0,0-1 0 0 0,1 1 0 0 0,0-1 0 0 0,0 1 0 0 0,1-1-1 0 0,1 1 1 0 0,-1 0 0 0 0,1-1 0 0 0,1 1 0 0 0,3-6 0 0 0,-6 11 3 0 0,0 0-1 0 0,1 0 1 0 0,-1 0 0 0 0,0-1 0 0 0,0 1 0 0 0,0 0 0 0 0,1 0 0 0 0,-1 0 0 0 0,0 0 0 0 0,0 0 0 0 0,1 0 0 0 0,-1 0 0 0 0,0-1 0 0 0,0 1 0 0 0,1 0 0 0 0,-1 0-1 0 0,0 0 1 0 0,1 0 0 0 0,-1 0 0 0 0,0 0 0 0 0,0 0 0 0 0,1 0 0 0 0,-1 0 0 0 0,0 0 0 0 0,1 0 0 0 0,-1 0 0 0 0,0 0 0 0 0,1 0 0 0 0,-1 0 0 0 0,0 0-1 0 0,0 0 1 0 0,1 1 0 0 0,-1-1 0 0 0,0 0 0 0 0,0 0 0 0 0,1 0 0 0 0,-1 0 0 0 0,0 0 0 0 0,0 0 0 0 0,1 0 0 0 0,-1 1 0 0 0,0-1 0 0 0,0 0 0 0 0,0 0 0 0 0,1 0-1 0 0,-1 0 1 0 0,0 0 0 0 0,0 1 0 0 0,12 13-28 0 0,5 16 4 0 0,-17-29 24 0 0,51 119 0 0 0,50 100 92 0 0,-75-166-33 0 0,-19-36-13 0 0,0-1 0 0 0,2 0 0 0 0,1-1 0 0 0,2 0 0 0 0,0 0 0 0 0,2 0 0 0 0,24 21 0 0 0,-37-36-39 0 0,-1-1 0 0 0,1 1 1 0 0,-1-1-1 0 0,1 1 0 0 0,0-1 1 0 0,-1 1-1 0 0,1-1 0 0 0,0 1 1 0 0,0-1-1 0 0,-1 0 0 0 0,1 1 1 0 0,0-1-1 0 0,0 0 0 0 0,0 1 1 0 0,0-1-1 0 0,0 0 0 0 0,0 1 1 0 0,0-1-1 0 0,0 0 0 0 0,0 0 1 0 0,0 0-1 0 0,0 0 0 0 0,0 0 1 0 0,0 0-1 0 0,0 0 0 0 0,0 0 1 0 0,0 0-1 0 0,0 0 0 0 0,0 0 1 0 0,0 0-1 0 0,0 0 1 0 0,0 0-1 0 0,2-1 0 0 0,-1 0 6 0 0,0 0 0 0 0,0-1-1 0 0,0 1 1 0 0,0 0 0 0 0,0-1 0 0 0,0 1-1 0 0,-1-1 1 0 0,1 1 0 0 0,-1-1-1 0 0,0 1 1 0 0,1-1 0 0 0,0-1 0 0 0,22-59 129 0 0,-22 57-137 0 0,28-112 55 0 0,-15 50-35 0 0,39-88 0 0 0,-51 149-25 0 0,0 0 0 0 0,1-1 0 0 0,0 1 0 0 0,1 0 0 0 0,0 1 0 0 0,0-1 0 0 0,10-7 0 0 0,-14 12-1 0 0,0 0 0 0 0,0 1 0 0 0,0-1 1 0 0,1 0-1 0 0,-1 0 0 0 0,0 1 0 0 0,1-1 0 0 0,-1 1 0 0 0,1-1 1 0 0,-1 1-1 0 0,1-1 0 0 0,-1 1 0 0 0,1 0 0 0 0,0 0 0 0 0,-1-1 1 0 0,1 1-1 0 0,0 0 0 0 0,-1 0 0 0 0,1 0 0 0 0,0 0 0 0 0,2 0 0 0 0,-1 0 2 0 0,0 1-1 0 0,0 0 0 0 0,0 0 1 0 0,-1 0-1 0 0,1 0 0 0 0,0 0 0 0 0,0 0 1 0 0,-1 0-1 0 0,1 0 0 0 0,-1 1 0 0 0,0-1 1 0 0,0 0-1 0 0,0 1 0 0 0,0 0 1 0 0,3 2-1 0 0,13 12 12 0 0,-1 1 0 0 0,-1 0 0 0 0,-1 1 0 0 0,20 37 0 0 0,-35-55-10 0 0,0 1 1 0 0,0-1 0 0 0,0 1 0 0 0,0 0-1 0 0,0-1 1 0 0,1 1 0 0 0,-1 0 0 0 0,0-1 0 0 0,1 1-1 0 0,-1-1 1 0 0,1 1 0 0 0,-1 0 0 0 0,1-1-1 0 0,-1 1 1 0 0,1-1 0 0 0,0 1 0 0 0,-1-1 0 0 0,1 1-1 0 0,0-1 1 0 0,0 1 0 0 0,0-1 0 0 0,-1 0-1 0 0,1 1 1 0 0,0-1 0 0 0,0 0 0 0 0,0 1 0 0 0,0-1-1 0 0,0 0 1 0 0,0 0 0 0 0,0 1 0 0 0,0-1-1 0 0,0 0 1 0 0,0 0 0 0 0,0 0 0 0 0,2 0 0 0 0,0-1-1 0 0,-1 0 0 0 0,0 0 0 0 0,1 0 0 0 0,-1 0 1 0 0,0 0-1 0 0,0 0 0 0 0,0-1 0 0 0,-1 1 1 0 0,1-1-1 0 0,0 1 0 0 0,-1-1 0 0 0,3-2 1 0 0,32-51-25 0 0,-22 24 38 0 0,7-36 1 0 0,-17 47-22 0 0,2 1-1 0 0,1-1 1 0 0,1 1 0 0 0,2 0-1 0 0,1 0 1 0 0,22-25 0 0 0,-32 43 4 0 0,-1 0 0 0 0,1-1 1 0 0,0 1-1 0 0,0 0 1 0 0,1 0-1 0 0,-1 0 1 0 0,0 0-1 0 0,0 0 1 0 0,1 0-1 0 0,-1 0 1 0 0,1 1-1 0 0,-1-1 1 0 0,1 0-1 0 0,0 0 1 0 0,0 1-1 0 0,-1-1 1 0 0,1 0-1 0 0,0 1 0 0 0,0-1 1 0 0,0 1-1 0 0,0 0 1 0 0,0-1-1 0 0,4 1 1 0 0,-4 0 0 0 0,0 1-1 0 0,0-1 1 0 0,0 1 0 0 0,0-1 0 0 0,0 1 0 0 0,-1 0 0 0 0,1-1-1 0 0,0 1 1 0 0,0 0 0 0 0,-1 0 0 0 0,1 0 0 0 0,-1 0 0 0 0,1 0 0 0 0,-1 0-1 0 0,0 0 1 0 0,1 0 0 0 0,-1 0 0 0 0,1 2 0 0 0,7 9-4 0 0,0-1-1 0 0,-2 1 1 0 0,8 20 0 0 0,-11-24 2 0 0,11 28 31 0 0,-3 0 0 0 0,4 41 0 0 0,-15-75-16 0 0,-2 1-11 0 0,1 0-1 0 0,0-1 1 0 0,1 1-1 0 0,-1 0 1 0 0,1 0-1 0 0,0 0 1 0 0,0-1-1 0 0,1 1 1 0 0,-1 0-1 0 0,1-1 1 0 0,2 4 0 0 0,0-10 2 0 0,0 0 1 0 0,-1 0-1 0 0,0 1 1 0 0,0-1 0 0 0,0-1-1 0 0,-1 1 1 0 0,0 0 0 0 0,-1 0-1 0 0,2-6 1 0 0,0 2 0 0 0,58-209-48 0 0,-11 25 5 0 0,-50 191 36 0 0,0 0 1 0 0,0 1-1 0 0,0-1 0 0 0,0 1 1 0 0,0-1-1 0 0,0 0 1 0 0,0 1-1 0 0,0-1 0 0 0,1 1 1 0 0,-1-1-1 0 0,0 1 1 0 0,1-1-1 0 0,-1 0 0 0 0,0 1 1 0 0,1-1-1 0 0,-1 1 1 0 0,1-1-1 0 0,-1 1 0 0 0,1-1 1 0 0,0 1-1 0 0,-1-1 1 0 0,1 1-1 0 0,0 0 0 0 0,0-1 1 0 0,-1 1-1 0 0,1 0 1 0 0,0-1-1 0 0,0 1 0 0 0,0 0 1 0 0,1-1-1 0 0,11 17-47 0 0,3 30 29 0 0,48 195-6 0 0,-17-79 50 0 0,-18-77-7 0 0,-25-76-9 0 0,1 0 0 0 0,1 1 0 0 0,0-1 0 0 0,1-1-1 0 0,0 1 1 0 0,18 14 0 0 0,-25-23-6 0 0,1 1 0 0 0,-1-1 0 0 0,1 1 1 0 0,-1-1-1 0 0,0 0 0 0 0,1 1 0 0 0,0-1 0 0 0,-1 0 0 0 0,1 1 1 0 0,-1-1-1 0 0,1 0 0 0 0,0 0 0 0 0,-1 1 0 0 0,1-1 0 0 0,0 0 1 0 0,-1 0-1 0 0,1 0 0 0 0,0 0 0 0 0,-1 1 0 0 0,1-1 0 0 0,0 0 1 0 0,0 0-1 0 0,-1 0 0 0 0,1 0 0 0 0,0 0 0 0 0,0 0 0 0 0,-1 0 1 0 0,1 0-1 0 0,0 0 0 0 0,1-1 0 0 0,15-11 42 0 0,4-27 13 0 0,-19 33-58 0 0,12-31-7 0 0,-3 0 0 0 0,-2-1-1 0 0,0-59 1 0 0,-7 55-1 0 0,4 1-1 0 0,21-68 1 0 0,-13 94-4 0 0,-13 15 13 0 0,0 0-1 0 0,-1 0 1 0 0,1 0 0 0 0,0-1 0 0 0,-1 1 0 0 0,1 0-1 0 0,0 0 1 0 0,-1 0 0 0 0,1 0 0 0 0,0 0-1 0 0,-1 0 1 0 0,1 0 0 0 0,0 0 0 0 0,-1 0 0 0 0,1 0-1 0 0,0 1 1 0 0,-1-1 0 0 0,1 0 0 0 0,-1 0-1 0 0,1 0 1 0 0,0 0 0 0 0,-1 1 0 0 0,1-1 0 0 0,-1 0-1 0 0,2 1 1 0 0,1 0-3 0 0,-1 1 0 0 0,1 0 0 0 0,0 0-1 0 0,-1-1 1 0 0,0 1 0 0 0,0 0 0 0 0,0 0 0 0 0,0 1 0 0 0,0-1-1 0 0,-1 0 1 0 0,2 3 0 0 0,83 252 63 0 0,-41-103 3 0 0,-22-57-33 0 0,-18-66-10 0 0,3 0 0 0 0,23 52 0 0 0,-29-80-18 0 0,0 0 0 0 0,0 0 1 0 0,1 0-1 0 0,0 0 0 0 0,0 0 0 0 0,0 0 1 0 0,1 0-1 0 0,7 5 0 0 0,-10-8 0 0 0,0 1 0 0 0,-1-1-1 0 0,1 0 1 0 0,0 1 0 0 0,0-1 0 0 0,0 0 0 0 0,0 1 0 0 0,0-1-1 0 0,0 0 1 0 0,0 0 0 0 0,0 1 0 0 0,0-1 0 0 0,0 0-1 0 0,0 0 1 0 0,1 0 0 0 0,-1 0 0 0 0,0 0 0 0 0,0 0 0 0 0,0 0-1 0 0,0 0 1 0 0,0 0 0 0 0,0 0 0 0 0,0 0 0 0 0,0-1 0 0 0,0 1-1 0 0,0 0 1 0 0,0 0 0 0 0,0-1 0 0 0,0 1 0 0 0,0 0-1 0 0,0-1 1 0 0,0 1 0 0 0,0 0 0 0 0,0-1 0 0 0,-1 1 0 0 0,1-1-1 0 0,0 1 1 0 0,0-1 0 0 0,-1 1 0 0 0,1-1 0 0 0,-1 1-1 0 0,1-1 1 0 0,-1 0 0 0 0,1 1 0 0 0,-1-1 0 0 0,1 1 0 0 0,-1-1-1 0 0,0 0 1 0 0,0 1 0 0 0,1-1 0 0 0,-1 0 0 0 0,0 0 0 0 0,15-25 20 0 0,-1-1 0 0 0,-3 0 0 0 0,12-52 0 0 0,-4-89-11 0 0,-10 66-6 0 0,-4 57-10 0 0,-4 21-4 0 0,1 1 0 0 0,2-1 0 0 0,2 1 0 0 0,1 0 0 0 0,2 0 0 0 0,18-29 0 0 0,-27 51 8 0 0,1 0 0 0 0,0 0-1 0 0,-1 0 1 0 0,1 0 0 0 0,0 0 0 0 0,0 0-1 0 0,0 0 1 0 0,0 0 0 0 0,0 0-1 0 0,0 0 1 0 0,0 0 0 0 0,1 0 0 0 0,-1 0-1 0 0,0 0 1 0 0,1 1 0 0 0,0-1-1 0 0,-1 0 1 0 0,1 1 0 0 0,-1-1 0 0 0,1 1-1 0 0,0-1 1 0 0,0 1 0 0 0,0-1 0 0 0,2 1-1 0 0,-2 0 1 0 0,0 0 0 0 0,-1 1 0 0 0,1-1 0 0 0,0 1-1 0 0,0-1 1 0 0,0 1 0 0 0,-1-1 0 0 0,1 1 0 0 0,-1 0 0 0 0,1 0-1 0 0,-1-1 1 0 0,1 1 0 0 0,-1 0 0 0 0,0 0 0 0 0,1 0 0 0 0,-1 0-1 0 0,0 0 1 0 0,1 2 0 0 0,6 6 7 0 0,0 0 1 0 0,-2 1-1 0 0,10 18 0 0 0,64 177 134 0 0,-41-98 20 0 0,92 158-1 0 0,-98-226-148 0 0,-32-38-6 0 0,0 1 1 0 0,1-1-1 0 0,-1 0 0 0 0,1 1 1 0 0,-1-1-1 0 0,1 0 1 0 0,0 0-1 0 0,0 0 0 0 0,0 0 1 0 0,0 0-1 0 0,0 0 1 0 0,0 0-1 0 0,0 0 0 0 0,1 0 1 0 0,-1-1-1 0 0,1 1 1 0 0,-1-1-1 0 0,1 1 1 0 0,-1-1-1 0 0,1 1 0 0 0,-1-1 1 0 0,1 0-1 0 0,-1 0 1 0 0,5 0-1 0 0,-4 0 5 0 0,-1-1 0 0 0,1 0 0 0 0,0 0 0 0 0,-1 0 0 0 0,1 0 0 0 0,-1 0 0 0 0,1-1 0 0 0,-1 1 0 0 0,0 0 0 0 0,0-1 0 0 0,0 1 0 0 0,0-1 0 0 0,-1 1 0 0 0,1-1 0 0 0,0 1 0 0 0,-1-1 0 0 0,0 0 0 0 0,2-2 0 0 0,18-37 65 0 0,-19 36-74 0 0,82-280-44 0 0,-17 41 4 0 0,-62 229 32 0 0,9-25-36 0 0,-14 39 42 0 0,1-1 0 0 0,0 1 0 0 0,0-1 0 0 0,0 1 0 0 0,0-1 0 0 0,0 1 0 0 0,0-1 0 0 0,0 1 0 0 0,1-1 0 0 0,0 1 0 0 0,-1 0 0 0 0,1-1 0 0 0,0 1 0 0 0,0 0 0 0 0,0 0 0 0 0,0 0 0 0 0,5-2 0 0 0,-6 3 0 0 0,0 0 0 0 0,0 1 1 0 0,0-1-1 0 0,0 0 0 0 0,0 0 0 0 0,0 0 0 0 0,0 1 0 0 0,0-1 0 0 0,0 0 0 0 0,0 1 0 0 0,0-1 0 0 0,0 1 0 0 0,0-1 0 0 0,-1 0 0 0 0,1 1 0 0 0,0-1 0 0 0,0 1 0 0 0,-1-1 1 0 0,1 1-1 0 0,-1 0 0 0 0,1-1 0 0 0,0 1 0 0 0,-1-1 0 0 0,0 1 0 0 0,1 0 0 0 0,-1-1 0 0 0,0 1 0 0 0,1-1 0 0 0,-1 1 0 0 0,0 1 0 0 0,11 22-59 0 0,-11-23 60 0 0,43 125 25 0 0,69 183 76 0 0,-110-304-93 0 0,0 0 0 0 0,1 0 1 0 0,0-1-1 0 0,0 1 1 0 0,0-1-1 0 0,1 1 0 0 0,9 6 1 0 0,-13-10-7 0 0,1-1 0 0 0,-1 0 1 0 0,1 1-1 0 0,-1-1 0 0 0,1 0 1 0 0,0 1-1 0 0,-1-1 0 0 0,1 0 0 0 0,0 1 1 0 0,-1-1-1 0 0,1 0 0 0 0,0 0 1 0 0,0 1-1 0 0,-1-1 0 0 0,1 0 1 0 0,0 0-1 0 0,0 0 0 0 0,0 0 1 0 0,-1 0-1 0 0,1 0 0 0 0,0 0 0 0 0,0 0 1 0 0,0 0-1 0 0,-1 0 0 0 0,1 0 1 0 0,0 0-1 0 0,0 0 0 0 0,0 0 1 0 0,1 0-1 0 0,0-1 0 0 0,0-1 0 0 0,0 1 0 0 0,0 0 1 0 0,-1 0-1 0 0,1 0 0 0 0,0-1 0 0 0,-1 1 0 0 0,1-1 1 0 0,-1 1-1 0 0,0 0 0 0 0,0-1 0 0 0,0 0 0 0 0,0 1 1 0 0,0-3-1 0 0,25-52 13 0 0,-5-1 1 0 0,16-103 0 0 0,-9 29-15 0 0,-22 102-50 0 0,-5 18 47 0 0,1 0 0 0 0,1 0 0 0 0,0 0 1 0 0,2 1-1 0 0,0-1 0 0 0,1 1 0 0 0,0-1 0 0 0,2 1 0 0 0,11-12 0 0 0,-18 21 1 0 0,0 0 0 0 0,0 0 1 0 0,0 0-1 0 0,0 0 0 0 0,0 0 0 0 0,0 1 1 0 0,1-1-1 0 0,-1 0 0 0 0,1 0 0 0 0,-1 1 1 0 0,1-1-1 0 0,-1 1 0 0 0,1-1 0 0 0,-1 1 1 0 0,1-1-1 0 0,0 1 0 0 0,-1 0 0 0 0,1-1 0 0 0,0 1 1 0 0,0 0-1 0 0,-1 0 0 0 0,1-1 0 0 0,0 1 1 0 0,0 0-1 0 0,0 0 0 0 0,2 1 0 0 0,-1-1 1 0 0,0 1 0 0 0,0 0 0 0 0,-1 0 0 0 0,1 0 0 0 0,-1 0 0 0 0,1 1 0 0 0,-1-1 0 0 0,1 0 0 0 0,-1 0-1 0 0,0 1 1 0 0,0-1 0 0 0,0 1 0 0 0,3 3 0 0 0,5 6 3 0 0,0 1 0 0 0,-1 1 0 0 0,8 17 0 0 0,-14-25-2 0 0,36 80 101 0 0,40 166-1 0 0,-78-248-98 0 0,-1-1 4 0 0,9 22 37 0 0,-9-23-41 0 0,0 0 0 0 0,0 0 0 0 0,1 0-1 0 0,-1 0 1 0 0,0-1 0 0 0,1 1 0 0 0,-1 0 0 0 0,1 0 0 0 0,0-1-1 0 0,-1 1 1 0 0,1 0 0 0 0,0 0 0 0 0,0-1 0 0 0,0 1 0 0 0,0 0 0 0 0,0-1-1 0 0,0 1 1 0 0,0-1 0 0 0,0 1 0 0 0,0-1 0 0 0,0 1 0 0 0,0-1 0 0 0,2 1-1 0 0,-2-2 2 0 0,1 1 0 0 0,-1-1 0 0 0,1 1 0 0 0,-1-1 0 0 0,0 0 0 0 0,0 1 0 0 0,1-1 0 0 0,-1 0 0 0 0,0 0-1 0 0,0 1 1 0 0,0-1 0 0 0,-1 0 0 0 0,1 0 0 0 0,0 0 0 0 0,0 0 0 0 0,-1 0 0 0 0,1 0 0 0 0,-1 0 0 0 0,1-1-1 0 0,12-25 12 0 0,-11 23 12 0 0,14-36 11 0 0,11-75 0 0 0,-4 10-99 0 0,-11 61 46 0 0,-10 29 18 0 0,2 0 0 0 0,0 0-1 0 0,2 0 1 0 0,1 0 0 0 0,1 0 0 0 0,21-26 0 0 0,-29 40-2 0 0,0 1 0 0 0,0 0-1 0 0,1-1 1 0 0,-1 1 0 0 0,0 0 0 0 0,1-1-1 0 0,-1 1 1 0 0,0 0 0 0 0,1-1 0 0 0,-1 1 0 0 0,1 0-1 0 0,-1 0 1 0 0,0-1 0 0 0,1 1 0 0 0,-1 0-1 0 0,1 0 1 0 0,-1 0 0 0 0,1-1 0 0 0,0 1 0 0 0,-1 0-1 0 0,1 0 1 0 0,-1 0 0 0 0,1 0 0 0 0,0 0-1 0 0,-1-1 1 0 0,1 1 0 0 0,-1 0 0 0 0,1 0-1 0 0,0 0 1 0 0,-1 0 0 0 0,1 0 0 0 0,0 0 0 0 0,-1 0-1 0 0,1 1 1 0 0,14 10-6 0 0,1 19 7 0 0,31 100 45 0 0,14 61 284 0 0,-55-174-257 0 0,-1-20 5 0 0,3-32 17 0 0,-6 21-113 0 0,21-58-3 0 0,42-76 0 0 0,-36 87 39 0 0,-27 55-18 0 0,9-19-4 0 0,2-1 0 0 0,1 1 0 0 0,29-34 0 0 0,-42 58 4 0 0,-1 1 0 0 0,0-1 1 0 0,0 1-1 0 0,1 0 0 0 0,-1-1 0 0 0,0 1 0 0 0,1-1 1 0 0,-1 1-1 0 0,1-1 0 0 0,-1 1 0 0 0,1 0 0 0 0,-1-1 1 0 0,1 1-1 0 0,0 0 0 0 0,-1-1 0 0 0,1 1 0 0 0,0 0 1 0 0,-1 0-1 0 0,1-1 0 0 0,0 1 0 0 0,0 0 1 0 0,-1 0-1 0 0,1 0 0 0 0,0-1 0 0 0,0 1 0 0 0,-1 0 1 0 0,1 0-1 0 0,0 0 0 0 0,0 0 0 0 0,0 0 0 0 0,0 0 1 0 0,-1 0-1 0 0,3 0 0 0 0,16 15 16 0 0,6 32 8 0 0,-24-42-24 0 0,66 201 33 0 0,-47-131 38 0 0,-1 0-38 0 0,-9-32-31 0 0,2 0 0 0 0,36 68 1 0 0,-48-109-4 0 0,1-1 1 0 0,-1 1-1 0 0,1-1 1 0 0,-1 0 0 0 0,1 1-1 0 0,0-1 1 0 0,0 0 0 0 0,0 1-1 0 0,0-1 1 0 0,1 0 0 0 0,-1 1-1 0 0,1-1 1 0 0,-1 0 0 0 0,1 0-1 0 0,-1 0 1 0 0,1 0-1 0 0,0 0 1 0 0,0 0 0 0 0,0 0-1 0 0,0 0 1 0 0,0-1 0 0 0,0 1-1 0 0,0 0 1 0 0,1-1 0 0 0,-1 1-1 0 0,5 0 1 0 0,-5-2-1 0 0,1 0 0 0 0,0 1 1 0 0,-1-1-1 0 0,1 0 0 0 0,-1 0 0 0 0,1-1 0 0 0,-1 1 1 0 0,0 0-1 0 0,0 0 0 0 0,0-1 0 0 0,0 1 1 0 0,0-1-1 0 0,0 1 0 0 0,-1-1 0 0 0,1 1 1 0 0,-1-1-1 0 0,1 1 0 0 0,-1-1 0 0 0,0 0 0 0 0,0 0 1 0 0,0-2-1 0 0,14-24 2 0 0,16-54 0 0 0,-25 59 3 0 0,3 0 0 0 0,0 0-1 0 0,3 1 1 0 0,18-25 0 0 0,-30 46-5 0 0,0 1 0 0 0,1-1 0 0 0,-1 0 0 0 0,0 1 0 0 0,1-1 0 0 0,-1 0 0 0 0,1 1 0 0 0,-1-1 0 0 0,1 0 1 0 0,0 1-1 0 0,-1-1 0 0 0,1 1 0 0 0,0-1 0 0 0,0 1 0 0 0,0-1 0 0 0,0 1 0 0 0,0-1 0 0 0,0 1 0 0 0,0 0 0 0 0,0-1 0 0 0,0 1 0 0 0,0 0 0 0 0,0-1 0 0 0,0 1 0 0 0,0 0 0 0 0,0 0 0 0 0,1-1 0 0 0,-1 1 0 0 0,0 0 0 0 0,0 0 0 0 0,0 0 0 0 0,0 0 0 0 0,1 0 0 0 0,-1 0 0 0 0,0 0 0 0 0,0 0 0 0 0,0 1 0 0 0,1-1 0 0 0,-1 0 0 0 0,0 0 0 0 0,0 1 0 0 0,0-1 0 0 0,0 0 1 0 0,0 1-1 0 0,0-1 0 0 0,0 0 0 0 0,0 1 0 0 0,0-1 0 0 0,0 1 0 0 0,0-1 0 0 0,-1 1 0 0 0,1-1 0 0 0,0 1 0 0 0,0-1 0 0 0,-1 1 0 0 0,1 0 0 0 0,-1-1 0 0 0,1 1 0 0 0,-1 0 0 0 0,1 1 0 0 0,10 8-1 0 0,-1 1 1 0 0,14 23-1 0 0,-13-18 1 0 0,24 32 18 0 0,-24-31 1 0 0,2 0 1 0 0,24 25-1 0 0,-37-42-17 0 0,1 1 0 0 0,-1-1 0 0 0,0 1 0 0 0,1-1 0 0 0,-1 0 0 0 0,1 0 0 0 0,-1 1 0 0 0,1-1 0 0 0,-1 0 0 0 0,1 1 0 0 0,-1-1 0 0 0,1 0 0 0 0,-1 0 0 0 0,1 0 0 0 0,-1 1 0 0 0,1-1 0 0 0,0 0 0 0 0,-1 0 0 0 0,1 0 0 0 0,-1 0 0 0 0,1 0 0 0 0,0 0 0 0 0,-1 1 0 0 0,1-1 0 0 0,0 0 0 0 0,-1 0 0 0 0,1 0 0 0 0,0 0 0 0 0,-1 0 0 0 0,1-1 0 0 0,0 1 0 0 0,-1 0 0 0 0,1 0 0 0 0,0 0 0 0 0,-1 0 0 0 0,1 0 0 0 0,-1 0 0 0 0,2-1 0 0 0,21-16-2 0 0,9-24 18 0 0,-6-6-37 0 0,-15 26 13 0 0,1 0 0 0 0,24-29-1 0 0,-36 49 8 0 0,1 0 0 0 0,0 0 0 0 0,-1 0 0 0 0,1 0-1 0 0,0 0 1 0 0,0 1 0 0 0,0-1 0 0 0,1 0 0 0 0,-1 0-1 0 0,0 0 1 0 0,0 1 0 0 0,1-1 0 0 0,-1 0 0 0 0,1 0 0 0 0,-1 1-1 0 0,1-1 1 0 0,-1 1 0 0 0,1-1 0 0 0,0 1 0 0 0,-1 0-1 0 0,1-1 1 0 0,2 1 0 0 0,-2 0 0 0 0,0 0 0 0 0,-1 0 0 0 0,1 1 1 0 0,0-1-1 0 0,-1 0 0 0 0,1 1 0 0 0,-1-1 0 0 0,1 1 0 0 0,-1-1 0 0 0,1 1 0 0 0,-1 0 1 0 0,1-1-1 0 0,-1 1 0 0 0,0 0 0 0 0,0 0 0 0 0,0-1 0 0 0,0 1 0 0 0,2 2 0 0 0,5 5 1 0 0,0 0 0 0 0,-1 1 0 0 0,10 17-1 0 0,-13-19-2 0 0,23 38 14 0 0,-4-6 7 0 0,3-1 0 0 0,35 39 0 0 0,-57-73-14 0 0,1 0 0 0 0,0 1 1 0 0,1-1-1 0 0,0 0 0 0 0,0-1 0 0 0,0 1 0 0 0,13 5 0 0 0,-18-8-4 0 0,1-1-1 0 0,-1 1 1 0 0,0 0 0 0 0,1-1-1 0 0,-1 0 1 0 0,1 1 0 0 0,-1-1-1 0 0,1 1 1 0 0,-1-1 0 0 0,1 0-1 0 0,0 0 1 0 0,-1 0 0 0 0,1 1-1 0 0,0-1 1 0 0,-1 0 0 0 0,1 0-1 0 0,-1 0 1 0 0,1 0-1 0 0,0-1 1 0 0,-1 1 0 0 0,1 0-1 0 0,0 0 1 0 0,-1-1 0 0 0,1 1-1 0 0,-1 0 1 0 0,1-1 0 0 0,-1 1-1 0 0,1-1 1 0 0,-1 1 0 0 0,0-1-1 0 0,1 1 1 0 0,-1-1 0 0 0,0 0-1 0 0,0 0 1 0 0,0 1-1 0 0,0-1 1 0 0,0 0 0 0 0,0 0-1 0 0,0 0 1 0 0,0 1 0 0 0,0-1-1 0 0,-1 0 1 0 0,1 0 0 0 0,0 0-1 0 0,-1 0 1 0 0,0 0 0 0 0,1-2-1 0 0,16-32-507 0 0,3-8-2043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32.153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1 118 8 0 0,'8'26'6052'0'0,"24"17"-5325"0"0,-11-16 2 0 0,188 353 2599 0 0,-45 9-1543 0 0,-140-329-1613 0 0,-13-31-85 0 0,-9-18-34 0 0,2-1-1 0 0,-1 1 1 0 0,2-1 0 0 0,0 0 0 0 0,2 0-1 0 0,-1 0 1 0 0,2-1 0 0 0,0 0-1 0 0,12 11 1 0 0,-19-20-42 0 0,-1 1 0 0 0,1 0 0 0 0,0-1 0 0 0,-1 1 0 0 0,1-1 0 0 0,0 1 0 0 0,0-1 0 0 0,0 1 0 0 0,-1-1 0 0 0,1 0 0 0 0,0 1 0 0 0,0-1 0 0 0,0 0 1 0 0,0 1-1 0 0,0-1 0 0 0,1 0 0 0 0,-1 0 0 0 0,0 1 0 0 0,0-1 0 0 0,0 0 0 0 0,0 0 0 0 0,0 0 0 0 0,0 0 0 0 0,1 0 0 0 0,-1 0 0 0 0,0 0 0 0 0,0 0 0 0 0,0 0 0 0 0,0 0 0 0 0,0-1 0 0 0,0 1 0 0 0,2 0 0 0 0,-1-1 13 0 0,1-1-1 0 0,-1 1 0 0 0,0 0 0 0 0,0-1 0 0 0,0 1 0 0 0,0 0 0 0 0,-1-1 1 0 0,1 0-1 0 0,0 1 0 0 0,-1-1 0 0 0,2-3 0 0 0,21-46 195 0 0,-13-10-123 0 0,-4 0-1 0 0,-6-67 1 0 0,7-73-11 0 0,-6 195-81 0 0,-1 0-1 0 0,1 0 1 0 0,0 0-1 0 0,1 1 1 0 0,0-1 0 0 0,1 0-1 0 0,6-7 1 0 0,-9 12-3 0 0,0 1 1 0 0,0-1-1 0 0,0 0 1 0 0,0 0 0 0 0,0 1-1 0 0,0-1 1 0 0,0 0-1 0 0,0 1 1 0 0,0-1-1 0 0,0 0 1 0 0,1 1-1 0 0,-1-1 1 0 0,0 1 0 0 0,1-1-1 0 0,-1 1 1 0 0,1 0-1 0 0,-1-1 1 0 0,1 1-1 0 0,-1 0 1 0 0,4-1-1 0 0,-3 2 1 0 0,0-1-1 0 0,1 0 0 0 0,-1 1 0 0 0,0-1 1 0 0,0 1-1 0 0,0-1 0 0 0,1 1 1 0 0,-1 0-1 0 0,0 0 0 0 0,0-1 0 0 0,-1 1 1 0 0,1 0-1 0 0,0 0 0 0 0,0 0 0 0 0,-1 0 1 0 0,1 0-1 0 0,-1 0 0 0 0,3 3 0 0 0,36 31 78 0 0,-2 2 0 0 0,-2 1 0 0 0,34 52-1 0 0,57 59 142 0 0,-100-117-115 0 0,-23-26-65 0 0,1 0-1 0 0,0 1 1 0 0,0-1 0 0 0,1 0 0 0 0,0-1 0 0 0,1 1-1 0 0,0-1 1 0 0,1 1 0 0 0,0-1 0 0 0,10 5 0 0 0,-17-10-32 0 0,0 0 1 0 0,-1 1-1 0 0,1-1 0 0 0,0 0 1 0 0,-1 0-1 0 0,1 0 1 0 0,0 0-1 0 0,0 0 0 0 0,-1 1 1 0 0,1-1-1 0 0,0 0 1 0 0,0 0-1 0 0,-1 0 0 0 0,1 0 1 0 0,0 0-1 0 0,0 0 1 0 0,-1-1-1 0 0,1 1 1 0 0,0 0-1 0 0,0 0 0 0 0,-1 0 1 0 0,1 0-1 0 0,0 0 1 0 0,-1-1-1 0 0,1 1 0 0 0,0 0 1 0 0,-1 0-1 0 0,1-1 1 0 0,-1 1-1 0 0,1 0 0 0 0,0-1 1 0 0,0 1-1 0 0,15-18 151 0 0,-1-20 33 0 0,-7-14-23 0 0,-1-63 0 0 0,-7 70-118 0 0,3 1-1 0 0,17-59 0 0 0,-20 101-44 0 0,15-35 4 0 0,-14 35-10 0 0,0 0-1 0 0,1 0 1 0 0,-1 0-1 0 0,1 0 0 0 0,-1 0 1 0 0,1 0-1 0 0,0 0 1 0 0,0 0-1 0 0,0 1 1 0 0,1-1-1 0 0,-1 0 1 0 0,1 1-1 0 0,-1-1 0 0 0,4-1 1 0 0,-4 3 1 0 0,0 0-1 0 0,-1 0 1 0 0,1 0-1 0 0,-1 0 1 0 0,1 0 0 0 0,-1 0-1 0 0,1 0 1 0 0,-1 1-1 0 0,1-1 1 0 0,0 0 0 0 0,-1 1-1 0 0,0-1 1 0 0,1 0-1 0 0,-1 1 1 0 0,1-1 0 0 0,-1 1-1 0 0,0-1 1 0 0,0 1-1 0 0,1 0 1 0 0,-1-1 0 0 0,0 1-1 0 0,0 0 1 0 0,0-1-1 0 0,0 1 1 0 0,0 0 0 0 0,0 0-1 0 0,-1 0 1 0 0,1-1-1 0 0,1 2 1 0 0,28 32-6 0 0,-25-28 5 0 0,52 62 64 0 0,85 90 184 0 0,-120-133-158 0 0,14 15 102 0 0,-34-38-173 0 0,0 0 0 0 0,0 0 0 0 0,1-1 0 0 0,-1 1 0 0 0,1 0 0 0 0,-1-1 0 0 0,1 1 0 0 0,0-1 0 0 0,0 0 0 0 0,0 1 0 0 0,0-1 0 0 0,1 0 0 0 0,-1 0 0 0 0,0 0 0 0 0,5 1 0 0 0,-6-3-6 0 0,0 1-1 0 0,-1 0 1 0 0,1 0 0 0 0,0-1-1 0 0,-1 1 1 0 0,1-1 0 0 0,-1 1 0 0 0,1-1-1 0 0,-1 1 1 0 0,1-1 0 0 0,-1 1 0 0 0,1-1-1 0 0,-1 0 1 0 0,0 0 0 0 0,0 1-1 0 0,1-1 1 0 0,-1 0 0 0 0,0 0 0 0 0,0 0-1 0 0,-1 0 1 0 0,1 1 0 0 0,0-1 0 0 0,0 0-1 0 0,-1 0 1 0 0,1 0 0 0 0,-1 0-1 0 0,1 0 1 0 0,-1 0 0 0 0,0-1 0 0 0,0 1-1 0 0,1 0 1 0 0,-2-1 0 0 0,9-41 197 0 0,-7 40-186 0 0,-1-47 42 0 0,-4 0 0 0 0,-15-53-1 0 0,8 59-24 0 0,4 0-1 0 0,3 0 0 0 0,6-52 1 0 0,10 65-45 0 0,-12 31 4 0 0,0-1-1 0 0,0 0 1 0 0,0 0-1 0 0,0 1 1 0 0,0-1-1 0 0,1 0 1 0 0,-1 0-1 0 0,0 1 0 0 0,1-1 1 0 0,-1 0-1 0 0,1 0 1 0 0,0 1-1 0 0,-1-1 1 0 0,1 0-1 0 0,0 1 1 0 0,-1-1-1 0 0,1 1 0 0 0,0-1 1 0 0,0 0-1 0 0,0 1 1 0 0,0-1-1 0 0,0 1 1 0 0,0 0-1 0 0,0-1 1 0 0,1 1-1 0 0,-1-1 0 0 0,0 1 1 0 0,0 0-1 0 0,0 0 1 0 0,1-1-1 0 0,-1 1 1 0 0,0 0-1 0 0,0 0 1 0 0,2 0-1 0 0,0 1 2 0 0,0 0-1 0 0,-1 1 1 0 0,1-1 0 0 0,-1 1-1 0 0,0-1 1 0 0,0 1 0 0 0,0-1-1 0 0,0 1 1 0 0,0 0 0 0 0,-1 0-1 0 0,0 0 1 0 0,1-1 0 0 0,1 5-1 0 0,13 30 37 0 0,-11-23-30 0 0,74 188 409 0 0,-77-195-349 0 0,-2-4-47 0 0,0 1 0 0 0,1-1 1 0 0,-1 0-1 0 0,1 0 1 0 0,0 0-1 0 0,0 1 1 0 0,0-1-1 0 0,1 0 1 0 0,-1 0-1 0 0,1 0 1 0 0,0 0-1 0 0,4 3 1 0 0,-3-9 14 0 0,-1 0 0 0 0,0 0 0 0 0,1 0 1 0 0,-2-1-1 0 0,1 1 0 0 0,-1 0 0 0 0,0-5 0 0 0,2-40 36 0 0,-4 0 0 0 0,-11-54-1 0 0,0 15 0 0 0,4 52-64 0 0,6 28-3 0 0,0 1-1 0 0,0 0 1 0 0,1-1-1 0 0,1 1 1 0 0,0-1-1 0 0,0 0 0 0 0,4-9 1 0 0,-4 17-1 0 0,0 0-1 0 0,0 0 1 0 0,0-1-1 0 0,0 1 1 0 0,0 0 0 0 0,0 0-1 0 0,0 0 1 0 0,0-1 0 0 0,0 1-1 0 0,0 0 1 0 0,0 0 0 0 0,0-1-1 0 0,0 1 1 0 0,1 0 0 0 0,-1 0-1 0 0,0 0 1 0 0,0 0-1 0 0,0-1 1 0 0,1 1 0 0 0,-1 0-1 0 0,0 0 1 0 0,0 0 0 0 0,1 0-1 0 0,-1-1 1 0 0,0 1 0 0 0,0 0-1 0 0,1 0 1 0 0,-1 0 0 0 0,0 0-1 0 0,1 0 1 0 0,-1 0-1 0 0,0 0 1 0 0,1-1 0 0 0,-1 1-1 0 0,0 0 1 0 0,1 0 0 0 0,-1 0-1 0 0,0 0 1 0 0,1 0 0 0 0,-1 0-1 0 0,0 0 1 0 0,1 0 0 0 0,11 9-42 0 0,6 15-1 0 0,142 254 278 0 0,-160-277-237 0 0,22 32 65 0 0,-22-32-62 0 0,1 0 0 0 0,-1 0 0 0 0,1 0 0 0 0,0 0 0 0 0,-1 0 0 0 0,1 0 0 0 0,0 0 0 0 0,0 0 0 0 0,0 0 0 0 0,0 0 0 0 0,1 0 0 0 0,-1 0 0 0 0,0 0-1 0 0,1-1 1 0 0,-1 1 0 0 0,1 0 0 0 0,-1-1 0 0 0,1 1 0 0 0,-1 0 0 0 0,1-1 0 0 0,0 1 0 0 0,-1-1 0 0 0,1 0 0 0 0,0 1 0 0 0,3 0 0 0 0,-3-2 6 0 0,0 0 0 0 0,0 0 0 0 0,0 0 0 0 0,0 0 0 0 0,-1 0 1 0 0,1 0-1 0 0,0 0 0 0 0,-1 0 0 0 0,1 0 0 0 0,-1 0 0 0 0,0-1 0 0 0,0 1 1 0 0,0 0-1 0 0,0-1 0 0 0,0 1 0 0 0,0 0 0 0 0,0-1 0 0 0,-1 1 0 0 0,1 0 1 0 0,-1-1-1 0 0,0-2 0 0 0,4-38 74 0 0,-4 28-79 0 0,3-221 105 0 0,-3 233-110 0 0,0 0 0 0 0,0 0-1 0 0,0 0 1 0 0,0 0 0 0 0,1 1 0 0 0,-1-1 0 0 0,1 0 0 0 0,0 0 0 0 0,0 0 0 0 0,0 0 0 0 0,0 1 0 0 0,1-1 0 0 0,-1 0 0 0 0,1 1 0 0 0,-1-1-1 0 0,1 0 1 0 0,0 1 0 0 0,0-1 0 0 0,1 1 0 0 0,-1 0 0 0 0,0-1 0 0 0,5-1 0 0 0,-4 3-1 0 0,-1 0 0 0 0,1 0 0 0 0,0 0 1 0 0,0 0-1 0 0,-1 0 0 0 0,1 0 0 0 0,0 0 0 0 0,-1 0 1 0 0,1 1-1 0 0,0-1 0 0 0,-1 1 0 0 0,1-1 0 0 0,-1 1 0 0 0,1-1 1 0 0,-1 1-1 0 0,1 0 0 0 0,-1 0 0 0 0,0 0 0 0 0,0 0 0 0 0,1 0 1 0 0,-1 0-1 0 0,0 0 0 0 0,-1 0 0 0 0,1 1 0 0 0,0-1 1 0 0,2 3-1 0 0,20 15 7 0 0,-2 0 0 0 0,32 39-1 0 0,15 13-9 0 0,93 90 36 0 0,-42-37 103 0 0,-117-121-122 0 0,1 0 1 0 0,-1 0 0 0 0,1 0 0 0 0,0 0-1 0 0,0 0 1 0 0,1-1 0 0 0,-1 1 0 0 0,1-1-1 0 0,10 5 1 0 0,-14-10 5 0 0,0 1 0 0 0,0 0 0 0 0,-1-1 0 0 0,1 1 0 0 0,-1-1 0 0 0,0 1-1 0 0,0-1 1 0 0,0 1 0 0 0,0-1 0 0 0,-1-2 0 0 0,0 1 4 0 0,-10-137 78 0 0,3 83-94 0 0,7-85 0 0 0,1 142-7 0 0,0 0-1 0 0,0 1 1 0 0,0-1 0 0 0,0 0-1 0 0,0 0 1 0 0,0 0 0 0 0,1 0-1 0 0,-1 1 1 0 0,0-1 0 0 0,1 0-1 0 0,-1 0 1 0 0,1 1-1 0 0,-1-1 1 0 0,1 0 0 0 0,0 0-1 0 0,-1 1 1 0 0,1-1 0 0 0,0 0-1 0 0,0 1 1 0 0,0-1 0 0 0,0 1-1 0 0,0-1 1 0 0,1 0 0 0 0,0 1-2 0 0,-1 0 1 0 0,0 0 0 0 0,0 0 0 0 0,1 0 0 0 0,-1 0 0 0 0,0 0 0 0 0,0 0 0 0 0,0 0 0 0 0,1 0 0 0 0,-1 1 0 0 0,0-1 0 0 0,0 0 0 0 0,0 1 0 0 0,0-1 0 0 0,0 0 0 0 0,0 1 0 0 0,0-1 0 0 0,0 1 0 0 0,0-1 0 0 0,1 1 0 0 0,5 4-8 0 0,0-1 0 0 0,0 1-1 0 0,-1 0 1 0 0,11 9 0 0 0,93 112-31 0 0,53 54 17 0 0,-132-149 33 0 0,42 39-9 0 0,-65-63 8 0 0,1 0-1 0 0,0-1 0 0 0,0 0 1 0 0,1 0-1 0 0,1-1 0 0 0,0 1 0 0 0,15 5 1 0 0,-24-10-2 0 0,-1-1 0 0 0,0 1 0 0 0,0-1-1 0 0,0 0 1 0 0,0 1 0 0 0,1-1 0 0 0,-1 0 0 0 0,0 1 0 0 0,1-1 0 0 0,-1 0 0 0 0,0 0 0 0 0,1 0 0 0 0,-1 0 0 0 0,0 0 0 0 0,1 0-1 0 0,-1 0 1 0 0,1 0 0 0 0,-1 0 0 0 0,0 0 0 0 0,1 0 0 0 0,-1 0 0 0 0,0 0 0 0 0,1-1 0 0 0,-1 1 0 0 0,0 0 0 0 0,0-1 0 0 0,3 0-1 0 0,-2 0 6 0 0,0-1-1 0 0,-1 1 0 0 0,1 0 0 0 0,0-1 1 0 0,-1 1-1 0 0,0-1 0 0 0,1 0 0 0 0,-1 1 1 0 0,0-1-1 0 0,-1 0 0 0 0,1 1 0 0 0,0-4 0 0 0,2-6 24 0 0,-2-1-1 0 0,0 1 1 0 0,-3-13 0 0 0,2 20-32 0 0,-10-61 52 0 0,-2-46-13 0 0,12 101-41 0 0,1-1-1 0 0,0 1 1 0 0,2-1 0 0 0,0 1 0 0 0,1 0-1 0 0,0 0 1 0 0,1 0 0 0 0,9-11 0 0 0,-12 19 0 0 0,-1 0 0 0 0,0 0 1 0 0,1 0-1 0 0,0 0 1 0 0,0 0-1 0 0,0 1 0 0 0,0-1 1 0 0,1 0-1 0 0,-1 1 1 0 0,1-1-1 0 0,-1 1 0 0 0,1-1 1 0 0,0 1-1 0 0,0 0 1 0 0,0-1-1 0 0,0 1 0 0 0,0 0 1 0 0,0 0-1 0 0,5 0 1 0 0,-5 0-2 0 0,0 1 0 0 0,0 1 0 0 0,0-1 1 0 0,0 0-1 0 0,0 0 0 0 0,0 1 1 0 0,0-1-1 0 0,0 0 0 0 0,0 1 0 0 0,-1 0 1 0 0,1-1-1 0 0,0 1 0 0 0,-1 0 1 0 0,1 0-1 0 0,-1 0 0 0 0,1 0 0 0 0,-1 0 1 0 0,3 2-1 0 0,11 8-11 0 0,0 0 1 0 0,-2 0-1 0 0,0 0 0 0 0,19 23 0 0 0,-18-19 10 0 0,19 20 8 0 0,-18-17 6 0 0,1-1 0 0 0,1 0 0 0 0,1-1 0 0 0,2 0 1 0 0,36 21-1 0 0,-56-36-10 0 0,0 0 1 0 0,1-1 0 0 0,-1 1 0 0 0,0 0 0 0 0,1-1 0 0 0,-1 1 0 0 0,1-1 0 0 0,-1 1 0 0 0,1-1 0 0 0,-1 0-1 0 0,1 1 1 0 0,-1-1 0 0 0,1 0 0 0 0,-1 1 0 0 0,1-1 0 0 0,0 0 0 0 0,-1 0 0 0 0,1 0 0 0 0,0 0 0 0 0,-1 0-1 0 0,1 0 1 0 0,0 0 0 0 0,-1-1 0 0 0,1 1 0 0 0,-1 0 0 0 0,4-1 0 0 0,-2 0 3 0 0,0-1 0 0 0,-1 1 0 0 0,1 0 0 0 0,-1-1 1 0 0,1 1-1 0 0,-1-1 0 0 0,0 0 0 0 0,0 1 0 0 0,0-1 0 0 0,0 0 0 0 0,-1 0 1 0 0,2-2-1 0 0,4-6 12 0 0,-1-1-1 0 0,-1 0 1 0 0,5-16 0 0 0,11-79-49 0 0,-16 69 23 0 0,3-1 1 0 0,21-48 0 0 0,-28 83 2 0 0,0 1 1 0 0,0 0 0 0 0,0 0 0 0 0,1 0 0 0 0,-1 0 0 0 0,1 0 0 0 0,0 0-1 0 0,0 0 1 0 0,0 0 0 0 0,0 0 0 0 0,0 0 0 0 0,1 0 0 0 0,-1 1-1 0 0,1-1 1 0 0,0 1 0 0 0,0-1 0 0 0,0 1 0 0 0,0 0 0 0 0,0-1 0 0 0,1 1-1 0 0,-1 0 1 0 0,0 0 0 0 0,5 0 0 0 0,-4 0 0 0 0,0 1 1 0 0,1 0-1 0 0,-1 0 1 0 0,0 0-1 0 0,1 1 0 0 0,-1-1 1 0 0,0 1-1 0 0,0-1 1 0 0,0 1-1 0 0,0 0 0 0 0,0 0 1 0 0,0 0-1 0 0,0 0 1 0 0,0 0-1 0 0,-1 1 1 0 0,1-1-1 0 0,-1 1 0 0 0,1-1 1 0 0,-1 1-1 0 0,3 2 1 0 0,33 20 2 0 0,-2 1 1 0 0,35 31 0 0 0,-39-30 1 0 0,1 0 1 0 0,52 30-1 0 0,-62-42 18 0 0,-20-10-12 0 0,1-1 0 0 0,1 1 1 0 0,-1-1-1 0 0,1 1 0 0 0,0-1 1 0 0,0 0-1 0 0,0-1 0 0 0,1 1 1 0 0,0-1-1 0 0,0 1 0 0 0,0-1 1 0 0,14 3-1 0 0,-18-9 2 0 0,-1 0 0 0 0,0 0 0 0 0,-1 0 1 0 0,0 0-1 0 0,0 0 0 0 0,0 0 0 0 0,-1 0 0 0 0,1 0 1 0 0,-3-8-1 0 0,2 10-6 0 0,-6-71 8 0 0,2 51-7 0 0,2 0 0 0 0,1 0 1 0 0,2 1-1 0 0,2-1 0 0 0,7-23 0 0 0,-10 44-4 0 0,0 0-1 0 0,0 0 0 0 0,1-1 1 0 0,-1 1-1 0 0,1 0 1 0 0,0 0-1 0 0,-1 0 0 0 0,1 0 1 0 0,0 0-1 0 0,0 0 1 0 0,0-1-1 0 0,0 1 0 0 0,0 0 1 0 0,1 1-1 0 0,-1-1 0 0 0,0 0 1 0 0,1 0-1 0 0,-1 0 1 0 0,1 0-1 0 0,0 1 0 0 0,-1-1 1 0 0,1 0-1 0 0,3 0 1 0 0,-3 1-1 0 0,0 0 1 0 0,0 0 0 0 0,0 0-1 0 0,1 0 1 0 0,-1 1 0 0 0,0-1-1 0 0,0 0 1 0 0,0 1 0 0 0,0-1 0 0 0,0 1-1 0 0,0-1 1 0 0,-1 1 0 0 0,1-1-1 0 0,0 1 1 0 0,0 0 0 0 0,-1 0 0 0 0,1 0-1 0 0,1 1 1 0 0,8 4-7 0 0,-1 1 0 0 0,-1 0 0 0 0,0 0-1 0 0,15 15 1 0 0,346 356-50 0 0,-361-369 67 0 0,1 0 1 0 0,1-1 0 0 0,0 1 0 0 0,1-2 0 0 0,1 1 0 0 0,0-1 0 0 0,0 0 0 0 0,24 10 0 0 0,-35-17-10 0 0,-1 0 1 0 0,0 0-1 0 0,1 0 1 0 0,-1 0 0 0 0,0 0-1 0 0,1 0 1 0 0,-1 0-1 0 0,0 0 1 0 0,1 0-1 0 0,-1 0 1 0 0,0 0-1 0 0,1 0 1 0 0,-1 0-1 0 0,0-1 1 0 0,0 1-1 0 0,1 0 1 0 0,-1-1-1 0 0,0 1 1 0 0,0 0 0 0 0,0-1-1 0 0,0 1 1 0 0,0-1-1 0 0,0 1 1 0 0,0-1-1 0 0,0 0 1 0 0,0 1-1 0 0,0-1 1 0 0,0 1-1 0 0,0-1 1 0 0,-1 0-1 0 0,1 0 1 0 0,0 1-1 0 0,-1-1 1 0 0,1 0-1 0 0,-1 1 1 0 0,0-1 0 0 0,1-1-1 0 0,18-34 27 0 0,-17 31-25 0 0,4-11 0 0 0,-2 0-1 0 0,2-30 0 0 0,-6 32 0 0 0,2 0 0 0 0,0-1 0 0 0,2 1-1 0 0,8-17 1 0 0,-12 31-2 0 0,0-1-1 0 0,0 1 1 0 0,0-1-1 0 0,0 1 1 0 0,1 0-1 0 0,-1-1 1 0 0,0 1-1 0 0,1-1 1 0 0,-1 1-1 0 0,0 0 1 0 0,1-1-1 0 0,-1 1 1 0 0,1 0-1 0 0,-1-1 1 0 0,0 1-1 0 0,1 0 1 0 0,0-1-1 0 0,-1 1 1 0 0,1 0-1 0 0,-1 0 1 0 0,1 0-1 0 0,-1-1 1 0 0,1 1-1 0 0,0 0 1 0 0,-1 0-1 0 0,1 0 1 0 0,0 0-1 0 0,-1-1 1 0 0,1 1-1 0 0,0 0 1 0 0,-1 0-1 0 0,1 0 1 0 0,0 0 0 0 0,0 0-1 0 0,0 0 1 0 0,25 11-5 0 0,13 20-16 0 0,17 31 24 0 0,-40-42 4 0 0,1 0 0 0 0,2-1-1 0 0,31 24 1 0 0,-16-17 4 0 0,2-1 0 0 0,1-2 0 0 0,3 0 0 0 0,64 29 0 0 0,-103-52-9 0 0,0 1 0 0 0,0-1 1 0 0,0 0-1 0 0,0 1 1 0 0,0-1-1 0 0,0 0 0 0 0,0 1 1 0 0,0-1-1 0 0,0 0 1 0 0,0 0-1 0 0,0 0 0 0 0,0 0 1 0 0,1 1-1 0 0,-1-1 1 0 0,0 0-1 0 0,0 0 1 0 0,0 0-1 0 0,0 0 0 0 0,0-1 1 0 0,1 1-1 0 0,-1 0 1 0 0,0 0-1 0 0,0 0 0 0 0,0 0 1 0 0,0-1-1 0 0,0 1 1 0 0,0 0-1 0 0,2-1 0 0 0,-1-1 1 0 0,0 1 0 0 0,1-1 0 0 0,-1 1 0 0 0,0-1 0 0 0,-1 1 0 0 0,1-1 0 0 0,0 0-1 0 0,-1 1 1 0 0,1-1 0 0 0,0-3 0 0 0,18-49 7 0 0,-18 49-9 0 0,13-88-5 0 0,-11 57 7 0 0,2 1-1 0 0,17-42 1 0 0,-23 76-3 0 0,1-1-1 0 0,-1 0 1 0 0,1 1-1 0 0,0-1 1 0 0,0 1-1 0 0,0-1 1 0 0,0 1-1 0 0,0-1 1 0 0,0 1-1 0 0,0-1 0 0 0,1 1 1 0 0,0-1-1 0 0,-1 1 1 0 0,1 0-1 0 0,0 0 1 0 0,0 0-1 0 0,0-1 1 0 0,0 1-1 0 0,0 0 1 0 0,1 0-1 0 0,-1 1 1 0 0,0-1-1 0 0,4-1 1 0 0,-3 2-1 0 0,0 0 0 0 0,0 0 0 0 0,0 0 0 0 0,0 0 0 0 0,0 1 0 0 0,0-1 0 0 0,0 1 0 0 0,0-1 0 0 0,0 1 0 0 0,-1-1 0 0 0,1 1 0 0 0,0 0 0 0 0,-1 0 0 0 0,1 0 0 0 0,-1 0 0 0 0,1 0 0 0 0,2 2 0 0 0,12 6-7 0 0,-2 1 0 0 0,0 0 0 0 0,-1 1 0 0 0,16 14 0 0 0,0 1 7 0 0,1-1 0 0 0,3-1 0 0 0,1-1 1 0 0,2 0-1 0 0,1-2 0 0 0,2-1 0 0 0,59 24 0 0 0,-95-43 3 0 0,-1 1 0 0 0,1-1 0 0 0,0 1-1 0 0,0-1 1 0 0,0 0 0 0 0,0 0 0 0 0,0 0-1 0 0,0 0 1 0 0,0-1 0 0 0,0 1 0 0 0,1 0-1 0 0,-1-1 1 0 0,1 0 0 0 0,-1 0 0 0 0,0 0-1 0 0,1 0 1 0 0,-1 0 0 0 0,0 0 0 0 0,1-1-1 0 0,5 0 1 0 0,-6-1 0 0 0,1 1-1 0 0,-1-1 1 0 0,1 0-1 0 0,-1 0 1 0 0,0 0-1 0 0,0-1 1 0 0,-1 1-1 0 0,1-1 0 0 0,-1 1 1 0 0,0-1-1 0 0,0 0 1 0 0,0 1-1 0 0,0-1 1 0 0,-1 0-1 0 0,0 0 1 0 0,2-4-1 0 0,47-75 7 0 0,-22 31 0 0 0,56-65 1 0 0,-82 113-11 0 0,-1 0 0 0 0,1 0 0 0 0,0 0 0 0 0,0 0 0 0 0,0 0 0 0 0,1 0 0 0 0,0 1 0 0 0,0-1 0 0 0,0 1 0 0 0,0-1 0 0 0,1 1 0 0 0,-1 0 0 0 0,1 0 0 0 0,0 0 0 0 0,0 1 0 0 0,0-1 0 0 0,0 1 0 0 0,1-1 0 0 0,-1 1 0 0 0,1 0 0 0 0,-1 0 0 0 0,1 1 0 0 0,0-1 0 0 0,-1 1 0 0 0,1 0 0 0 0,0-1 0 0 0,8 2 0 0 0,-2 0-1 0 0,-1 1 0 0 0,1 0 1 0 0,-1 1-1 0 0,1-1 0 0 0,-1 1 0 0 0,-1 1 0 0 0,1-1 0 0 0,-1 1 1 0 0,0 0-1 0 0,0 0 0 0 0,-1 1 0 0 0,10 6 0 0 0,74 46 6 0 0,-59-34 6 0 0,3-1 0 0 0,60 28 1 0 0,-90-47-7 0 0,-1 0 0 0 0,1 0 0 0 0,0-1 1 0 0,0 0-1 0 0,0 0 0 0 0,1 0 0 0 0,-1 0 0 0 0,1 0 0 0 0,0-1 1 0 0,-1 0-1 0 0,1 0 0 0 0,0-1 0 0 0,0 1 0 0 0,12-1 1 0 0,-15-1-2 0 0,1 1 0 0 0,-1-1 0 0 0,0 0 1 0 0,0 0-1 0 0,-1 0 0 0 0,1-1 0 0 0,0 1 1 0 0,-1-1-1 0 0,1 1 0 0 0,-1-1 0 0 0,0 0 1 0 0,0 0-1 0 0,0 0 0 0 0,0 0 0 0 0,-1-1 0 0 0,1 1 1 0 0,-1-1-1 0 0,0 1 0 0 0,0-1 0 0 0,0 0 1 0 0,-1 0-1 0 0,4-5 0 0 0,9-17-48 0 0,-2 0 0 0 0,-1 0-1 0 0,-2-1 1 0 0,-3 1-1 0 0,4-32 1 0 0,10-30-57 0 0,-21 85 97 0 0,0 0 0 0 0,0 0 0 0 0,1 0 0 0 0,0 0 0 0 0,0 0 0 0 0,0 0 0 0 0,0 0 0 0 0,0 1 1 0 0,0-1-1 0 0,1 0 0 0 0,-1 0 0 0 0,1 1 0 0 0,0-1 0 0 0,0 0 0 0 0,0 1 0 0 0,0 0 0 0 0,1-1 0 0 0,-1 1 0 0 0,1 0 0 0 0,-1-1 0 0 0,1 1 0 0 0,0 0 0 0 0,3-1 0 0 0,-3 2 1 0 0,1 0-1 0 0,-1 0 1 0 0,1 0-1 0 0,-1 0 1 0 0,0 0-1 0 0,1 1 1 0 0,-1-1-1 0 0,0 1 1 0 0,0-1-1 0 0,1 1 1 0 0,-1 0-1 0 0,0 0 1 0 0,0-1-1 0 0,0 1 1 0 0,0 1-1 0 0,-1-1 1 0 0,1 0-1 0 0,0 0 1 0 0,-1 1-1 0 0,1-1 1 0 0,-1 1 0 0 0,2 1-1 0 0,76 49 28 0 0,-58-35-8 0 0,1-1 0 0 0,1-1 0 0 0,1-1 0 0 0,1 0 0 0 0,45 18 0 0 0,-69-31-8 0 0,0-1 0 0 0,1 1 0 0 0,-1-1 0 0 0,0 1 0 0 0,1-1 0 0 0,-1 1 0 0 0,0-1 0 0 0,1 0 0 0 0,-1 1 0 0 0,0-1 0 0 0,1 0 0 0 0,-1 0 0 0 0,1 0 1 0 0,-1 0-1 0 0,1 0 0 0 0,-1-1 0 0 0,0 1 0 0 0,1 0 0 0 0,-1-1 0 0 0,0 1 0 0 0,1-1 0 0 0,-1 1 0 0 0,0-1 0 0 0,3-1 0 0 0,0 0-1 0 0,1-1 0 0 0,-1 0 0 0 0,0 0 0 0 0,0 0-1 0 0,0 0 1 0 0,-1 0 0 0 0,1-1 0 0 0,4-5 0 0 0,3-5 0 0 0,0 0 1 0 0,-2 0-1 0 0,14-30 0 0 0,-17 24 6 0 0,-2 1 0 0 0,2-30 0 0 0,-6 31-21 0 0,2 1 0 0 0,1 0 0 0 0,13-30 0 0 0,-17 46 9 0 0,0 0 0 0 0,0 0 0 0 0,1 0 0 0 0,-1 1 0 0 0,0-1 0 0 0,1 0 0 0 0,-1 0 0 0 0,1 1 0 0 0,0-1 0 0 0,-1 0 0 0 0,1 1 0 0 0,0-1 0 0 0,0 0 0 0 0,-1 1 0 0 0,1-1 0 0 0,0 1 0 0 0,0-1 0 0 0,0 1 0 0 0,0-1 0 0 0,0 1 0 0 0,1-1 0 0 0,-1 1 0 0 0,0 0 0 0 0,0-1 0 0 0,0 1 0 0 0,1 0 0 0 0,-1 0 0 0 0,3-1 0 0 0,-2 1-1 0 0,0 1 0 0 0,0-1 1 0 0,1 1-1 0 0,-1-1 0 0 0,0 1 1 0 0,0 0-1 0 0,0-1 0 0 0,0 1 1 0 0,0 0-1 0 0,0 0 0 0 0,0 0 1 0 0,-1 0-1 0 0,1 0 0 0 0,2 2 1 0 0,10 8 0 0 0,-1 0 0 0 0,18 21 0 0 0,-23-24 19 0 0,148 140 186 0 0,-143-136-110 0 0,13 8 5 0 0,-12-21-82 0 0,2-15-15 0 0,-10 5 1 0 0,-1 0 1 0 0,-1-1-1 0 0,-1 0 1 0 0,0 0-1 0 0,-2 0 0 0 0,0 0 1 0 0,-1 1-1 0 0,-1-1 1 0 0,-5-17-1 0 0,0-28-21 0 0,6 57 17 0 0,0-1 0 0 0,0 1 0 0 0,0 0 0 0 0,0 0 0 0 0,0-1 0 0 0,0 1 0 0 0,0 0 0 0 0,0-1 1 0 0,0 1-1 0 0,0 0 0 0 0,0 0 0 0 0,0-1 0 0 0,0 1 0 0 0,0 0 0 0 0,0 0 0 0 0,0-1 0 0 0,0 1 0 0 0,0 0 0 0 0,1-1 0 0 0,-1 1 0 0 0,0 0 0 0 0,0 0 0 0 0,1 0 0 0 0,-1-1 0 0 0,0 1 0 0 0,1 0 0 0 0,-1 0 0 0 0,0-1 0 0 0,1 1 0 0 0,-1 0 0 0 0,0 0 0 0 0,1 0 0 0 0,-1 0 0 0 0,1 0 0 0 0,-1-1 0 0 0,0 1 0 0 0,1 0 0 0 0,-1 0 1 0 0,1 0-1 0 0,0 0 0 0 0,17 7-40 0 0,14 17 63 0 0,-31-24-21 0 0,16 18 12 0 0,2 0 0 0 0,1-1 0 0 0,1-1 0 0 0,2 0 0 0 0,48 27 0 0 0,-69-42-12 0 0,0 0 1 0 0,0 0-1 0 0,0 0 0 0 0,1 0 1 0 0,-1 0-1 0 0,0-1 0 0 0,1 1 1 0 0,-1 0-1 0 0,1-1 0 0 0,-1 1 1 0 0,1-1-1 0 0,0 1 0 0 0,0-1 1 0 0,-1 0-1 0 0,1 0 0 0 0,0 1 1 0 0,-1-1-1 0 0,1 0 0 0 0,0-1 1 0 0,4 1-1 0 0,-5-1 2 0 0,0 0 0 0 0,0 0 0 0 0,0 1 0 0 0,0-1 0 0 0,0 0 0 0 0,-1 0 0 0 0,1 0 0 0 0,-1-1 0 0 0,1 1 0 0 0,-1 0 0 0 0,0 0 1 0 0,1 0-1 0 0,-1-1 0 0 0,0 1 0 0 0,0 0 0 0 0,-1-1 0 0 0,1 1 0 0 0,0 0 0 0 0,0-2 0 0 0,2-11 9 0 0,-1 1-1 0 0,0-1 1 0 0,-2 1 0 0 0,-2-16 0 0 0,1 10-34 0 0,-11-54 101 0 0,8 59-89 0 0,1 0 1 0 0,1 0 0 0 0,0 0-1 0 0,2-1 1 0 0,1 1-1 0 0,5-21 1 0 0,1 37-8 0 0,4 9-13 0 0,8 16-12 0 0,45 60 128 0 0,-20-28-35 0 0,-44-57-50 0 0,1-1 0 0 0,0 0 1 0 0,0 0-1 0 0,-1 1 0 0 0,1-1 0 0 0,0 0 1 0 0,1 0-1 0 0,-1 0 0 0 0,0 1 1 0 0,0-1-1 0 0,1 0 0 0 0,-1 0 1 0 0,1 0-1 0 0,0-1 0 0 0,-1 1 1 0 0,1 0-1 0 0,0 0 0 0 0,3 1 1 0 0,-4-2-1 0 0,0-1 1 0 0,0 1-1 0 0,1 0 0 0 0,-1 0 1 0 0,0-1-1 0 0,0 1 1 0 0,-1 0-1 0 0,1-1 1 0 0,0 1-1 0 0,0-1 1 0 0,0 1-1 0 0,0-1 1 0 0,0 1-1 0 0,-1-1 0 0 0,1 1 1 0 0,0-1-1 0 0,-1 1 1 0 0,1-1-1 0 0,-1 1 1 0 0,1-1-1 0 0,-1 0 1 0 0,1 1-1 0 0,-1-1 0 0 0,0 0 1 0 0,1 0-1 0 0,6-13 8 0 0,-2 0-1 0 0,5-21 0 0 0,-7 22-5 0 0,12-78-31 0 0,-13 67 13 0 0,2-1 0 0 0,1 1 0 0 0,20-43 0 0 0,-25 66 13 0 0,1-1 1 0 0,-1 1 0 0 0,1-1 0 0 0,0 1-1 0 0,0 0 1 0 0,0-1 0 0 0,0 1 0 0 0,0-1 0 0 0,1 1-1 0 0,-1 0 1 0 0,1 0 0 0 0,-1-1 0 0 0,1 1 0 0 0,0 0-1 0 0,0 0 1 0 0,0 0 0 0 0,0 0 0 0 0,0 0-1 0 0,0 0 1 0 0,4 0 0 0 0,-4 1 0 0 0,-1-1 1 0 0,1 2-1 0 0,0-1 1 0 0,0 0-1 0 0,0 0 0 0 0,0 0 1 0 0,0 0-1 0 0,-1 1 1 0 0,1-1-1 0 0,0 1 0 0 0,0-1 1 0 0,-1 1-1 0 0,1-1 1 0 0,0 1-1 0 0,-1-1 0 0 0,1 1 1 0 0,-1 0-1 0 0,1 0 1 0 0,-1-1-1 0 0,3 3 0 0 0,7 5-1 0 0,0 1 0 0 0,0 0 0 0 0,-1 1 0 0 0,9 11 0 0 0,-15-16 7 0 0,165 193 286 0 0,-168-197-288 0 0,-1 0 0 0 0,0 0 0 0 0,1 0 1 0 0,-1-1-1 0 0,1 1 0 0 0,-1 0 0 0 0,1 0 0 0 0,0-1 0 0 0,-1 1 0 0 0,1 0 0 0 0,0-1 0 0 0,0 1 0 0 0,0 0 0 0 0,0-1 0 0 0,0 1 0 0 0,0-1 0 0 0,0 1 0 0 0,0-1 0 0 0,0 1 1 0 0,0-1-1 0 0,1 0 0 0 0,-1 1 0 0 0,0-1 0 0 0,0 0 0 0 0,3 1 0 0 0,-3-2 0 0 0,0 1 0 0 0,0-1 1 0 0,0 0-1 0 0,0 1 0 0 0,0-1 0 0 0,0 0 1 0 0,0 0-1 0 0,0 1 0 0 0,0-1 1 0 0,-1 0-1 0 0,1 0 0 0 0,0 0 0 0 0,-1 0 1 0 0,1 1-1 0 0,-1-1 0 0 0,0 0 0 0 0,0 0 1 0 0,1-1-1 0 0,7-54 47 0 0,-7 50-45 0 0,0-25-7 0 0,-8-38 0 0 0,3 51-29 0 0,2-1 1 0 0,1 0 0 0 0,1 0-1 0 0,1 1 1 0 0,2-1 0 0 0,14-36-1 0 0,-17 54 31 0 0,0 1 0 0 0,0 0 0 0 0,0-1 0 0 0,0 1 0 0 0,0 0 0 0 0,0 0-1 0 0,1-1 1 0 0,-1 1 0 0 0,0 0 0 0 0,0-1 0 0 0,0 1 0 0 0,1 0 0 0 0,-1 0 0 0 0,0-1-1 0 0,1 1 1 0 0,-1 0 0 0 0,0 0 0 0 0,1 0 0 0 0,-1-1 0 0 0,0 1 0 0 0,1 0 0 0 0,-1 0-1 0 0,1 0 1 0 0,-1 0 0 0 0,0 0 0 0 0,1-1 0 0 0,-1 1 0 0 0,1 0 0 0 0,-1 0 0 0 0,1 0-1 0 0,-1 0 1 0 0,1 0 0 0 0,-1 0 0 0 0,1 0 0 0 0,-1 0 0 0 0,1 0 0 0 0,0 0 0 0 0,16 9-20 0 0,15 25 7 0 0,-26-28 5 0 0,13 14 15 0 0,-15-15-8 0 0,0-1 1 0 0,0 1-1 0 0,0-1 0 0 0,1 0 0 0 0,0 1 0 0 0,1-1 0 0 0,-1-1 0 0 0,1 1 0 0 0,1 0 1 0 0,-1-1-1 0 0,1 0 0 0 0,0 0 0 0 0,0 0 0 0 0,11 3 0 0 0,99 25-3021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53035-0A3F-48E1-9A77-F4071F4AB975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76C0D-A195-4693-8690-362A7E23D2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34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코로나로 인해 다양한 환경 오염 문제가 대두되고 있는 가운데</a:t>
            </a:r>
            <a:r>
              <a:rPr lang="en-US" altLang="ko-KR" dirty="0"/>
              <a:t>, </a:t>
            </a:r>
            <a:r>
              <a:rPr lang="ko-KR" altLang="en-US" dirty="0"/>
              <a:t>해결할 방안을 찾던 저희 팀은 </a:t>
            </a:r>
            <a:r>
              <a:rPr lang="en-US" altLang="ko-KR" dirty="0"/>
              <a:t>“</a:t>
            </a:r>
            <a:r>
              <a:rPr lang="ko-KR" altLang="en-US" dirty="0"/>
              <a:t>탄소 발자국 줄이기</a:t>
            </a:r>
            <a:r>
              <a:rPr lang="en-US" altLang="ko-KR" dirty="0"/>
              <a:t>” </a:t>
            </a:r>
            <a:r>
              <a:rPr lang="ko-KR" altLang="en-US" dirty="0"/>
              <a:t>캠페인을 접하게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</a:t>
            </a:r>
            <a:r>
              <a:rPr lang="en-US" altLang="ko-KR" dirty="0"/>
              <a:t>~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점점 많은 사람들이 탄소 발자국 줄이기 행렬에 동참하는 모습을 발견하고 저희는 이와 관련된 프로젝트를 기획하게 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개인/단체가 직/간접적으로 발생시키는 온실 기체의 총량을 의미하고 환경성적표지 환경영향 범주 중 하나입니다. 따라서 저희는 기후 변화 대응의 한가지 해결책인 탄소 발자국을 줄이는 것을 목표로 하고 있습니다. 탄소 발자국을 줄이는 습관을 재미있는 챌린지를 통해 자연스럽게 형성할 수 있도록 합니다.</a:t>
            </a:r>
          </a:p>
          <a:p>
            <a:endParaRPr lang="en-US" altLang="ko-KR" dirty="0"/>
          </a:p>
          <a:p>
            <a:r>
              <a:rPr lang="ko-KR" altLang="en-US" dirty="0"/>
              <a:t>챌린지라는 수단을 이용하여 사용자로 하여금 환경을 위해 도전하도록 만드는 차별성이 있는 애플리케이션을 개발하고자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6C0D-A195-4693-8690-362A7E23D20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15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코로나로 인해 다양한 환경 오염 문제가 대두되고 있는 가운데</a:t>
            </a:r>
            <a:r>
              <a:rPr lang="en-US" altLang="ko-KR" dirty="0"/>
              <a:t>, </a:t>
            </a:r>
            <a:r>
              <a:rPr lang="ko-KR" altLang="en-US" dirty="0"/>
              <a:t>해결할 방안을 찾던 저희 팀은 </a:t>
            </a:r>
            <a:r>
              <a:rPr lang="en-US" altLang="ko-KR" dirty="0"/>
              <a:t>“</a:t>
            </a:r>
            <a:r>
              <a:rPr lang="ko-KR" altLang="en-US" dirty="0"/>
              <a:t>탄소 발자국 줄이기</a:t>
            </a:r>
            <a:r>
              <a:rPr lang="en-US" altLang="ko-KR" dirty="0"/>
              <a:t>” </a:t>
            </a:r>
            <a:r>
              <a:rPr lang="ko-KR" altLang="en-US" dirty="0"/>
              <a:t>캠페인을 접하게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</a:t>
            </a:r>
            <a:r>
              <a:rPr lang="en-US" altLang="ko-KR" dirty="0"/>
              <a:t>~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점점 많은 사람들이 탄소 발자국 줄이기 행렬에 동참하는 모습을 발견하고 저희는 이와 관련된 프로젝트를 진행하게 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개인/단체가 직/간접적으로 발생시키는 온실 기체의 총량을 의미하고 환경성적표지 환경영향 범주 중 하나입니다. 따라서 저희는 기후 변화 대응의 한가지 해결책인 탄소 발자국을 줄이는 것을 목표로 하고 있습니다. 탄소 발자국을 줄이는 습관을 재미있는 챌린지를 통해 자연스럽게 형성할 수 있도록 합니다.</a:t>
            </a:r>
          </a:p>
          <a:p>
            <a:endParaRPr lang="en-US" altLang="ko-KR" dirty="0"/>
          </a:p>
          <a:p>
            <a:r>
              <a:rPr lang="ko-KR" altLang="en-US" dirty="0"/>
              <a:t>챌린지라는 수단을 이용하여 사용자로 하여금 환경을 위해 도전하도록 만드는 차별성이 있는 애플리케이션을 개발하고자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6C0D-A195-4693-8690-362A7E23D20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6C0D-A195-4693-8690-362A7E23D20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88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6C0D-A195-4693-8690-362A7E23D20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66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코로나로 인해 다양한 환경 오염 문제가 대두되고 있는 가운데</a:t>
            </a:r>
            <a:r>
              <a:rPr lang="en-US" altLang="ko-KR" dirty="0"/>
              <a:t>, </a:t>
            </a:r>
            <a:r>
              <a:rPr lang="ko-KR" altLang="en-US" dirty="0"/>
              <a:t>해결할 방안을 찾던 저희 팀은 </a:t>
            </a:r>
            <a:r>
              <a:rPr lang="en-US" altLang="ko-KR" dirty="0"/>
              <a:t>“</a:t>
            </a:r>
            <a:r>
              <a:rPr lang="ko-KR" altLang="en-US" dirty="0"/>
              <a:t>탄소 발자국 줄이기</a:t>
            </a:r>
            <a:r>
              <a:rPr lang="en-US" altLang="ko-KR" dirty="0"/>
              <a:t>” </a:t>
            </a:r>
            <a:r>
              <a:rPr lang="ko-KR" altLang="en-US" dirty="0"/>
              <a:t>캠페인을 접하게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</a:t>
            </a:r>
            <a:r>
              <a:rPr lang="en-US" altLang="ko-KR" dirty="0"/>
              <a:t>~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점점 많은 사람들이 탄소 발자국 줄이기 행렬에 동참하는 모습을 발견하고 저희는 이와 관련된 프로젝트를 진행하게 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개인/단체가 직/간접적으로 발생시키는 온실 기체의 총량을 의미하고 환경성적표지 환경영향 범주 중 하나입니다. 따라서 저희는 기후 변화 대응의 한가지 해결책인 탄소 발자국을 줄이는 것을 목표로 하고 있습니다. 탄소 발자국을 줄이는 습관을 재미있는 챌린지를 통해 자연스럽게 형성할 수 있도록 합니다.</a:t>
            </a:r>
          </a:p>
          <a:p>
            <a:endParaRPr lang="en-US" altLang="ko-KR" dirty="0"/>
          </a:p>
          <a:p>
            <a:r>
              <a:rPr lang="ko-KR" altLang="en-US" dirty="0"/>
              <a:t>챌린지라는 수단을 이용하여 사용자로 하여금 환경을 위해 도전하도록 만드는 차별성이 있는 애플리케이션을 개발하고자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6C0D-A195-4693-8690-362A7E23D20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99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0C905-D761-4899-B819-9E4115C3F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EF3DD7-0571-4E74-A39C-66CA7CB89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AEFB7-5D7B-4A46-B400-85C3B92F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BF074-CCBE-45A3-8E59-12B31108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DD749-6BE2-4211-B4F4-ABCF1087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5145B-BE40-4701-968A-5968CB7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4895FC-2670-4D33-A2C5-721625B17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FEB06-8FA8-4F05-9982-DAF6EA2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C812-E725-4A0C-830D-4FA388F0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E88CD-42AF-4BC9-86F9-0589B102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58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96343-286D-483B-BB96-38FC28DF1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F83DE-F5F3-4BE2-8B10-9A6F4AB0F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60306-A1E9-4B73-97B2-15F11F11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A5FFB-7E3C-435D-86B4-E99F4EBC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AC621-C325-492F-93DF-528205B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72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68EE0-14CF-4773-BC89-46977D0C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9A2C5-1FA6-46C3-901A-1ED59CA3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9AF3C-D2BB-4350-B831-9656DA1F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5CDF6-9A80-4F0B-A8EC-1C6687C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100BD-B3F7-40CA-9A3B-F414FBDB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2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747FA-0190-4CD5-8F93-295E7BA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4DD9B-BAEB-433A-999B-6E7BD72A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24226-A103-4AEF-A6B7-15F1622B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EB037-3DF4-4A3C-B897-EFE96416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C91CC-B335-4A40-A0BA-58AB1A18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2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1237E-7E81-49DC-B037-83C56B73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8152C-8452-4815-A36B-3B4826401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E5394-054C-4A0C-A7A7-5A1429E99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C8FEC-6C0E-464F-8FCF-58D09219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49B19-7962-4974-A0D7-9AE8E6E2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EE38D-2AEB-4A58-9F76-3E297BC3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47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24505-64FB-4DBA-8992-3C78E83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9B5E9-48E6-4D6A-A05B-D8ADFA0D1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B3E73-D2CD-4A8D-AE12-DB8DA33C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9ADFFA-362B-4EFC-8A46-08665B176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FBCA4D-8E6D-4D9A-8F77-8EC6CFD69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EDA778-89B4-4236-B249-D9B83CA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18F742-7BBA-4474-A4F6-A73E0005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97F88C-FC10-46AA-B66C-3041104F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64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D83BC-40BF-491F-A6D1-DC031650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0E95A5-6880-4514-B9DD-D0C4E15C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68D14C-EDFE-4030-9A8B-C1D9C5D4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C3E059-B22C-4EFB-A49D-0B66F346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97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14823A-9B9B-49BF-A5E1-9F8BF276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6EA766-A061-492B-8520-9398CB5B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840BC-B925-4DFF-A256-93666E1E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32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FEC62-9786-4EE0-BAC4-BB1C5798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56C05-35C9-4DA4-BCB8-B05DE762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8C2419-A8E3-499C-9C8E-4EF5E232D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51966-4045-4241-A506-62EFE398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80DF1-CC30-4D42-A2EB-6D23DEA1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A657F-100B-489E-9AD7-3C5AFA4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23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42BFF-2955-41B0-ADA3-C7684401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DF7204-AC98-4270-BBDB-9798C37B8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6B3ADE-C9FC-466A-A678-F0642CD8A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75D5D6-0463-4AB2-8B7B-CF55C38F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92EF3-F2D7-4F2A-B3EC-6E5FA089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DDB0D-517D-4F97-80DC-C98DF83E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0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9707A-6ECC-47D4-9A0F-AC309CBA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5EADC-45B2-47E4-8F70-9F1B96A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8EA-4FBF-42DA-95F8-015C9A921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1BD16-96EA-47AA-8C29-C88088A1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883DC-8216-4C6E-A6D1-D015E1B86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34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9D6B38-9E52-484A-AE2F-7139B88EB791}"/>
              </a:ext>
            </a:extLst>
          </p:cNvPr>
          <p:cNvGrpSpPr/>
          <p:nvPr/>
        </p:nvGrpSpPr>
        <p:grpSpPr>
          <a:xfrm>
            <a:off x="10404632" y="5105974"/>
            <a:ext cx="1031155" cy="1179672"/>
            <a:chOff x="5514974" y="5048100"/>
            <a:chExt cx="1162051" cy="11796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E502E0-DFD4-414A-8481-66E12AAEB534}"/>
                </a:ext>
              </a:extLst>
            </p:cNvPr>
            <p:cNvSpPr txBox="1"/>
            <p:nvPr/>
          </p:nvSpPr>
          <p:spPr>
            <a:xfrm>
              <a:off x="5514975" y="5048100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신민선</a:t>
              </a:r>
              <a:endParaRPr lang="en-US" altLang="ko-KR" sz="137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5BDABA-1528-4462-8D61-3CC9BDA0D2E9}"/>
                </a:ext>
              </a:extLst>
            </p:cNvPr>
            <p:cNvSpPr txBox="1"/>
            <p:nvPr/>
          </p:nvSpPr>
          <p:spPr>
            <a:xfrm>
              <a:off x="5514975" y="5338732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이지원</a:t>
              </a:r>
              <a:endParaRPr lang="en-US" altLang="ko-KR" sz="137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CBF55D-B743-4488-886C-693FCF77B5C8}"/>
                </a:ext>
              </a:extLst>
            </p:cNvPr>
            <p:cNvSpPr txBox="1"/>
            <p:nvPr/>
          </p:nvSpPr>
          <p:spPr>
            <a:xfrm>
              <a:off x="5514975" y="5629364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이현지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715596-E9AD-4472-8C28-6C216B25132E}"/>
                </a:ext>
              </a:extLst>
            </p:cNvPr>
            <p:cNvSpPr txBox="1"/>
            <p:nvPr/>
          </p:nvSpPr>
          <p:spPr>
            <a:xfrm>
              <a:off x="5514974" y="5919995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전채연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ABCFD14-E233-41E5-A03C-476654377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36" y="866056"/>
            <a:ext cx="3270505" cy="327050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095B6046-E3DC-41F4-8CDA-DB54AEC23A59}"/>
              </a:ext>
            </a:extLst>
          </p:cNvPr>
          <p:cNvGrpSpPr/>
          <p:nvPr/>
        </p:nvGrpSpPr>
        <p:grpSpPr>
          <a:xfrm>
            <a:off x="4291014" y="3366160"/>
            <a:ext cx="3959490" cy="579600"/>
            <a:chOff x="4936860" y="3187920"/>
            <a:chExt cx="2387880" cy="57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D3CC4A0-1CDA-4F9D-B4CC-BD117B147EDF}"/>
                    </a:ext>
                  </a:extLst>
                </p14:cNvPr>
                <p14:cNvContentPartPr/>
                <p14:nvPr/>
              </p14:nvContentPartPr>
              <p14:xfrm>
                <a:off x="4936860" y="3187920"/>
                <a:ext cx="2387880" cy="3204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D3CC4A0-1CDA-4F9D-B4CC-BD117B147E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98864" y="3124849"/>
                  <a:ext cx="2463655" cy="446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F97337C-9C32-431F-B1DF-2D92E3EEA415}"/>
                    </a:ext>
                  </a:extLst>
                </p14:cNvPr>
                <p14:cNvContentPartPr/>
                <p14:nvPr/>
              </p14:nvContentPartPr>
              <p14:xfrm>
                <a:off x="5363100" y="3321480"/>
                <a:ext cx="1474920" cy="330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F97337C-9C32-431F-B1DF-2D92E3EEA4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5103" y="3258480"/>
                  <a:ext cx="1550696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3ECF4D5-6BBB-4AAA-B8F2-0CC02D7F1FAB}"/>
                    </a:ext>
                  </a:extLst>
                </p14:cNvPr>
                <p14:cNvContentPartPr/>
                <p14:nvPr/>
              </p14:nvContentPartPr>
              <p14:xfrm>
                <a:off x="4982940" y="3339120"/>
                <a:ext cx="2109240" cy="4284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3ECF4D5-6BBB-4AAA-B8F2-0CC02D7F1F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4938" y="3276120"/>
                  <a:ext cx="2185028" cy="55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758F8-F732-4F25-AA4D-10F2DEBCEDA9}"/>
              </a:ext>
            </a:extLst>
          </p:cNvPr>
          <p:cNvSpPr txBox="1"/>
          <p:nvPr/>
        </p:nvSpPr>
        <p:spPr>
          <a:xfrm>
            <a:off x="2785682" y="3328022"/>
            <a:ext cx="6611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300" dirty="0">
                <a:solidFill>
                  <a:schemeClr val="bg1"/>
                </a:solidFill>
                <a:latin typeface="+mj-lt"/>
              </a:rPr>
              <a:t>WaterDragon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AC948-1CD3-4418-925F-DCDEC09307CB}"/>
              </a:ext>
            </a:extLst>
          </p:cNvPr>
          <p:cNvSpPr txBox="1"/>
          <p:nvPr/>
        </p:nvSpPr>
        <p:spPr>
          <a:xfrm>
            <a:off x="2795207" y="4074923"/>
            <a:ext cx="6611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bg1"/>
                </a:solidFill>
                <a:latin typeface="+mj-lt"/>
              </a:rPr>
              <a:t>Footprint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E3E02D-713B-4A89-8670-6E9AC158D737}"/>
              </a:ext>
            </a:extLst>
          </p:cNvPr>
          <p:cNvSpPr txBox="1"/>
          <p:nvPr/>
        </p:nvSpPr>
        <p:spPr>
          <a:xfrm>
            <a:off x="10404632" y="4752032"/>
            <a:ext cx="103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team 28</a:t>
            </a:r>
          </a:p>
        </p:txBody>
      </p:sp>
    </p:spTree>
    <p:extLst>
      <p:ext uri="{BB962C8B-B14F-4D97-AF65-F5344CB8AC3E}">
        <p14:creationId xmlns:p14="http://schemas.microsoft.com/office/powerpoint/2010/main" val="84029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ABCFD14-E233-41E5-A03C-476654377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23" y="942732"/>
            <a:ext cx="3270505" cy="327050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095B6046-E3DC-41F4-8CDA-DB54AEC23A59}"/>
              </a:ext>
            </a:extLst>
          </p:cNvPr>
          <p:cNvGrpSpPr/>
          <p:nvPr/>
        </p:nvGrpSpPr>
        <p:grpSpPr>
          <a:xfrm>
            <a:off x="4291014" y="3442836"/>
            <a:ext cx="3959490" cy="579600"/>
            <a:chOff x="4936860" y="3187920"/>
            <a:chExt cx="2387880" cy="57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D3CC4A0-1CDA-4F9D-B4CC-BD117B147EDF}"/>
                    </a:ext>
                  </a:extLst>
                </p14:cNvPr>
                <p14:cNvContentPartPr/>
                <p14:nvPr/>
              </p14:nvContentPartPr>
              <p14:xfrm>
                <a:off x="4936860" y="3187920"/>
                <a:ext cx="2387880" cy="3204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D3CC4A0-1CDA-4F9D-B4CC-BD117B147E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98864" y="3124849"/>
                  <a:ext cx="2463655" cy="446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F97337C-9C32-431F-B1DF-2D92E3EEA415}"/>
                    </a:ext>
                  </a:extLst>
                </p14:cNvPr>
                <p14:cNvContentPartPr/>
                <p14:nvPr/>
              </p14:nvContentPartPr>
              <p14:xfrm>
                <a:off x="5363100" y="3321480"/>
                <a:ext cx="1474920" cy="330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F97337C-9C32-431F-B1DF-2D92E3EEA4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5103" y="3258480"/>
                  <a:ext cx="1550696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3ECF4D5-6BBB-4AAA-B8F2-0CC02D7F1FAB}"/>
                    </a:ext>
                  </a:extLst>
                </p14:cNvPr>
                <p14:cNvContentPartPr/>
                <p14:nvPr/>
              </p14:nvContentPartPr>
              <p14:xfrm>
                <a:off x="4982940" y="3339120"/>
                <a:ext cx="2109240" cy="4284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3ECF4D5-6BBB-4AAA-B8F2-0CC02D7F1F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4938" y="3276120"/>
                  <a:ext cx="2185028" cy="55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BD5B41A-E4E9-4158-80AF-1254BB150CF1}"/>
              </a:ext>
            </a:extLst>
          </p:cNvPr>
          <p:cNvGrpSpPr/>
          <p:nvPr/>
        </p:nvGrpSpPr>
        <p:grpSpPr>
          <a:xfrm>
            <a:off x="2785682" y="3543598"/>
            <a:ext cx="6620637" cy="1762564"/>
            <a:chOff x="2785682" y="3543598"/>
            <a:chExt cx="6620637" cy="17625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A758F8-F732-4F25-AA4D-10F2DEBCEDA9}"/>
                </a:ext>
              </a:extLst>
            </p:cNvPr>
            <p:cNvSpPr txBox="1"/>
            <p:nvPr/>
          </p:nvSpPr>
          <p:spPr>
            <a:xfrm>
              <a:off x="2785682" y="3543598"/>
              <a:ext cx="66111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spc="-300" dirty="0">
                  <a:solidFill>
                    <a:schemeClr val="bg1"/>
                  </a:solidFill>
                  <a:latin typeface="+mj-lt"/>
                </a:rPr>
                <a:t>THANK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CAC948-1CD3-4418-925F-DCDEC09307CB}"/>
                </a:ext>
              </a:extLst>
            </p:cNvPr>
            <p:cNvSpPr txBox="1"/>
            <p:nvPr/>
          </p:nvSpPr>
          <p:spPr>
            <a:xfrm>
              <a:off x="2795207" y="4290499"/>
              <a:ext cx="6611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spc="-300" dirty="0">
                  <a:solidFill>
                    <a:schemeClr val="bg1"/>
                  </a:solidFill>
                  <a:latin typeface="+mj-lt"/>
                </a:rPr>
                <a:t>YOU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314D9C-4DCB-48A3-9E53-111F13F4816E}"/>
              </a:ext>
            </a:extLst>
          </p:cNvPr>
          <p:cNvGrpSpPr/>
          <p:nvPr/>
        </p:nvGrpSpPr>
        <p:grpSpPr>
          <a:xfrm>
            <a:off x="10404632" y="5105974"/>
            <a:ext cx="1031155" cy="1179672"/>
            <a:chOff x="5514974" y="5048100"/>
            <a:chExt cx="1162051" cy="11796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39E930-CFF0-403F-B168-0B7F204AA9B4}"/>
                </a:ext>
              </a:extLst>
            </p:cNvPr>
            <p:cNvSpPr txBox="1"/>
            <p:nvPr/>
          </p:nvSpPr>
          <p:spPr>
            <a:xfrm>
              <a:off x="5514975" y="5048100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신민선</a:t>
              </a:r>
              <a:endParaRPr lang="en-US" altLang="ko-KR" sz="137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C38A9D-196D-4878-96FF-61B59C93ABE6}"/>
                </a:ext>
              </a:extLst>
            </p:cNvPr>
            <p:cNvSpPr txBox="1"/>
            <p:nvPr/>
          </p:nvSpPr>
          <p:spPr>
            <a:xfrm>
              <a:off x="5514975" y="5338732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이지원</a:t>
              </a:r>
              <a:endParaRPr lang="en-US" altLang="ko-KR" sz="137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1CDFEA-BCFC-4FAF-8878-8B963314D998}"/>
                </a:ext>
              </a:extLst>
            </p:cNvPr>
            <p:cNvSpPr txBox="1"/>
            <p:nvPr/>
          </p:nvSpPr>
          <p:spPr>
            <a:xfrm>
              <a:off x="5514975" y="5629364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이현지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3FE1BB-840B-4CDF-A30D-6055DE3C7542}"/>
                </a:ext>
              </a:extLst>
            </p:cNvPr>
            <p:cNvSpPr txBox="1"/>
            <p:nvPr/>
          </p:nvSpPr>
          <p:spPr>
            <a:xfrm>
              <a:off x="5514974" y="5919995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전채연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44D85ED-C96C-4B08-AED5-3EB94946413F}"/>
              </a:ext>
            </a:extLst>
          </p:cNvPr>
          <p:cNvSpPr txBox="1"/>
          <p:nvPr/>
        </p:nvSpPr>
        <p:spPr>
          <a:xfrm>
            <a:off x="10404632" y="4752032"/>
            <a:ext cx="103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team 28</a:t>
            </a:r>
          </a:p>
        </p:txBody>
      </p:sp>
    </p:spTree>
    <p:extLst>
      <p:ext uri="{BB962C8B-B14F-4D97-AF65-F5344CB8AC3E}">
        <p14:creationId xmlns:p14="http://schemas.microsoft.com/office/powerpoint/2010/main" val="29250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B6C9EE-BAB9-4AF6-BB48-54A02335B642}"/>
              </a:ext>
            </a:extLst>
          </p:cNvPr>
          <p:cNvSpPr/>
          <p:nvPr/>
        </p:nvSpPr>
        <p:spPr>
          <a:xfrm>
            <a:off x="214313" y="214313"/>
            <a:ext cx="11763375" cy="642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C7E321-7F25-41D2-957C-C23F3B1CA780}"/>
              </a:ext>
            </a:extLst>
          </p:cNvPr>
          <p:cNvGrpSpPr/>
          <p:nvPr/>
        </p:nvGrpSpPr>
        <p:grpSpPr>
          <a:xfrm>
            <a:off x="1085145" y="2447540"/>
            <a:ext cx="10021710" cy="2224186"/>
            <a:chOff x="1169813" y="2447540"/>
            <a:chExt cx="10021710" cy="222418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0A81569-D4D3-4A3E-A2E5-46EC43643EBB}"/>
                </a:ext>
              </a:extLst>
            </p:cNvPr>
            <p:cNvGrpSpPr/>
            <p:nvPr/>
          </p:nvGrpSpPr>
          <p:grpSpPr>
            <a:xfrm>
              <a:off x="1169813" y="2447540"/>
              <a:ext cx="5520267" cy="2224186"/>
              <a:chOff x="3282245" y="1698295"/>
              <a:chExt cx="5520267" cy="222418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C072F14-FD42-4AB3-AE5D-F82ABABDF0CB}"/>
                  </a:ext>
                </a:extLst>
              </p:cNvPr>
              <p:cNvGrpSpPr/>
              <p:nvPr/>
            </p:nvGrpSpPr>
            <p:grpSpPr>
              <a:xfrm>
                <a:off x="3282245" y="2005691"/>
                <a:ext cx="5520267" cy="1609394"/>
                <a:chOff x="3423355" y="1454883"/>
                <a:chExt cx="5520267" cy="1609394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237747A-638E-4018-89DC-26129F340499}"/>
                    </a:ext>
                  </a:extLst>
                </p:cNvPr>
                <p:cNvSpPr txBox="1"/>
                <p:nvPr/>
              </p:nvSpPr>
              <p:spPr>
                <a:xfrm>
                  <a:off x="4478866" y="1454883"/>
                  <a:ext cx="340924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4400" dirty="0">
                      <a:solidFill>
                        <a:srgbClr val="537BC4"/>
                      </a:solidFill>
                      <a:latin typeface="+mj-ea"/>
                      <a:ea typeface="+mj-ea"/>
                    </a:rPr>
                    <a:t>탄소 발자국</a:t>
                  </a:r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AEC59236-1B10-427B-A97E-243B52979BDC}"/>
                    </a:ext>
                  </a:extLst>
                </p:cNvPr>
                <p:cNvGrpSpPr/>
                <p:nvPr/>
              </p:nvGrpSpPr>
              <p:grpSpPr>
                <a:xfrm>
                  <a:off x="3423355" y="2325613"/>
                  <a:ext cx="5520267" cy="738664"/>
                  <a:chOff x="3945467" y="2324937"/>
                  <a:chExt cx="5520267" cy="738664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5BC872C-3D26-4860-9CC1-5D24CE9F7A1D}"/>
                      </a:ext>
                    </a:extLst>
                  </p:cNvPr>
                  <p:cNvSpPr txBox="1"/>
                  <p:nvPr/>
                </p:nvSpPr>
                <p:spPr>
                  <a:xfrm>
                    <a:off x="3945467" y="2324937"/>
                    <a:ext cx="55202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개인 또는 단체가 발생시키는 온실 기체의 총량</a:t>
                    </a:r>
                    <a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.</a:t>
                    </a:r>
                    <a:endParaRPr lang="ko-KR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32873C7-F774-48A9-8753-1770BA7C5485}"/>
                      </a:ext>
                    </a:extLst>
                  </p:cNvPr>
                  <p:cNvSpPr txBox="1"/>
                  <p:nvPr/>
                </p:nvSpPr>
                <p:spPr>
                  <a:xfrm>
                    <a:off x="3945467" y="2694269"/>
                    <a:ext cx="55202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환경성적표지 환경영향 범주 중 하나</a:t>
                    </a:r>
                    <a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.</a:t>
                    </a:r>
                    <a:endParaRPr lang="ko-KR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31390B08-6609-4C69-993E-288455322118}"/>
                  </a:ext>
                </a:extLst>
              </p:cNvPr>
              <p:cNvSpPr/>
              <p:nvPr/>
            </p:nvSpPr>
            <p:spPr>
              <a:xfrm>
                <a:off x="3467101" y="1698295"/>
                <a:ext cx="5150555" cy="2224186"/>
              </a:xfrm>
              <a:prstGeom prst="roundRect">
                <a:avLst>
                  <a:gd name="adj" fmla="val 6191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2E563A2-C81A-48AD-AB69-0A51D69DE149}"/>
                </a:ext>
              </a:extLst>
            </p:cNvPr>
            <p:cNvGrpSpPr/>
            <p:nvPr/>
          </p:nvGrpSpPr>
          <p:grpSpPr>
            <a:xfrm>
              <a:off x="6128457" y="2453497"/>
              <a:ext cx="5063066" cy="2212273"/>
              <a:chOff x="3564467" y="3959247"/>
              <a:chExt cx="5063066" cy="221227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874055-0D07-4CFD-B080-DD88F225E8EA}"/>
                  </a:ext>
                </a:extLst>
              </p:cNvPr>
              <p:cNvSpPr txBox="1"/>
              <p:nvPr/>
            </p:nvSpPr>
            <p:spPr>
              <a:xfrm>
                <a:off x="3564467" y="3959247"/>
                <a:ext cx="506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탄소 발자국 감소를 위한 </a:t>
                </a:r>
                <a:r>
                  <a:rPr lang="ko-KR" altLang="en-US" sz="2800" dirty="0">
                    <a:solidFill>
                      <a:srgbClr val="ACC236"/>
                    </a:solidFill>
                    <a:latin typeface="+mj-ea"/>
                    <a:ea typeface="+mj-ea"/>
                  </a:rPr>
                  <a:t>챌린지</a:t>
                </a:r>
                <a:endParaRPr lang="ko-KR" altLang="en-US" sz="2000" dirty="0">
                  <a:solidFill>
                    <a:srgbClr val="ACC236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84AA2A6-2C19-4A58-9A33-7AC68126D9BC}"/>
                  </a:ext>
                </a:extLst>
              </p:cNvPr>
              <p:cNvGrpSpPr/>
              <p:nvPr/>
            </p:nvGrpSpPr>
            <p:grpSpPr>
              <a:xfrm>
                <a:off x="3968045" y="5144849"/>
                <a:ext cx="4255910" cy="1026671"/>
                <a:chOff x="4001912" y="4761738"/>
                <a:chExt cx="4255910" cy="1026671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9D64660-3BC5-4817-900A-84012E22971A}"/>
                    </a:ext>
                  </a:extLst>
                </p:cNvPr>
                <p:cNvSpPr txBox="1"/>
                <p:nvPr/>
              </p:nvSpPr>
              <p:spPr>
                <a:xfrm>
                  <a:off x="4001912" y="5203634"/>
                  <a:ext cx="42559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200" dirty="0">
                      <a:solidFill>
                        <a:schemeClr val="accent5">
                          <a:lumMod val="75000"/>
                        </a:schemeClr>
                      </a:solidFill>
                      <a:latin typeface="+mj-ea"/>
                      <a:ea typeface="+mj-ea"/>
                    </a:rPr>
                    <a:t>기후 문제 해결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4365324-EF7C-4D69-AA64-B11D38843A84}"/>
                    </a:ext>
                  </a:extLst>
                </p:cNvPr>
                <p:cNvSpPr txBox="1"/>
                <p:nvPr/>
              </p:nvSpPr>
              <p:spPr>
                <a:xfrm>
                  <a:off x="4459111" y="4761738"/>
                  <a:ext cx="33415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accent5">
                          <a:lumMod val="75000"/>
                        </a:schemeClr>
                      </a:solidFill>
                      <a:latin typeface="+mj-ea"/>
                      <a:ea typeface="+mj-ea"/>
                    </a:rPr>
                    <a:t>Climate Action</a:t>
                  </a:r>
                  <a:endParaRPr lang="ko-KR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4" name="순서도: 병합 13">
                <a:extLst>
                  <a:ext uri="{FF2B5EF4-FFF2-40B4-BE49-F238E27FC236}">
                    <a16:creationId xmlns:a16="http://schemas.microsoft.com/office/drawing/2014/main" id="{34B965F3-CBC2-44F5-AE7D-2E91090EE067}"/>
                  </a:ext>
                </a:extLst>
              </p:cNvPr>
              <p:cNvSpPr/>
              <p:nvPr/>
            </p:nvSpPr>
            <p:spPr>
              <a:xfrm>
                <a:off x="5932311" y="4725864"/>
                <a:ext cx="327378" cy="191031"/>
              </a:xfrm>
              <a:prstGeom prst="flowChartMerg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D8521-6692-490F-900F-56943639308E}"/>
              </a:ext>
            </a:extLst>
          </p:cNvPr>
          <p:cNvGrpSpPr/>
          <p:nvPr/>
        </p:nvGrpSpPr>
        <p:grpSpPr>
          <a:xfrm>
            <a:off x="557302" y="450343"/>
            <a:ext cx="4680741" cy="769441"/>
            <a:chOff x="557302" y="450343"/>
            <a:chExt cx="4680741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FD7399-996E-4DE4-B067-0213F82D305D}"/>
                </a:ext>
              </a:extLst>
            </p:cNvPr>
            <p:cNvSpPr txBox="1"/>
            <p:nvPr/>
          </p:nvSpPr>
          <p:spPr>
            <a:xfrm>
              <a:off x="557302" y="450343"/>
              <a:ext cx="131665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dirty="0">
                  <a:solidFill>
                    <a:schemeClr val="tx2"/>
                  </a:solidFill>
                  <a:latin typeface="+mj-lt"/>
                </a:rPr>
                <a:t>01 | </a:t>
              </a:r>
              <a:endParaRPr lang="ko-KR" altLang="en-US" sz="4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11099-5FAB-41A9-A813-996B42E28EF0}"/>
                </a:ext>
              </a:extLst>
            </p:cNvPr>
            <p:cNvSpPr txBox="1"/>
            <p:nvPr/>
          </p:nvSpPr>
          <p:spPr>
            <a:xfrm>
              <a:off x="1806222" y="523187"/>
              <a:ext cx="343182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기획 의도와 목표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DB4623-995D-42A7-9121-7CD49F3FFDB5}"/>
              </a:ext>
            </a:extLst>
          </p:cNvPr>
          <p:cNvSpPr txBox="1"/>
          <p:nvPr/>
        </p:nvSpPr>
        <p:spPr>
          <a:xfrm>
            <a:off x="11106855" y="523187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3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B6C9EE-BAB9-4AF6-BB48-54A02335B642}"/>
              </a:ext>
            </a:extLst>
          </p:cNvPr>
          <p:cNvSpPr/>
          <p:nvPr/>
        </p:nvSpPr>
        <p:spPr>
          <a:xfrm>
            <a:off x="214313" y="214313"/>
            <a:ext cx="11763375" cy="642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 descr="명함, 봉투, 벡터그래픽이(가) 표시된 사진&#10;&#10;자동 생성된 설명">
            <a:extLst>
              <a:ext uri="{FF2B5EF4-FFF2-40B4-BE49-F238E27FC236}">
                <a16:creationId xmlns:a16="http://schemas.microsoft.com/office/drawing/2014/main" id="{8F0DDCD2-7619-48AC-8F71-F2E823A3C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58" y="4354286"/>
            <a:ext cx="1558358" cy="155835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D8521-6692-490F-900F-56943639308E}"/>
              </a:ext>
            </a:extLst>
          </p:cNvPr>
          <p:cNvGrpSpPr/>
          <p:nvPr/>
        </p:nvGrpSpPr>
        <p:grpSpPr>
          <a:xfrm>
            <a:off x="557302" y="450343"/>
            <a:ext cx="4308209" cy="769441"/>
            <a:chOff x="557302" y="450343"/>
            <a:chExt cx="4308209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FD7399-996E-4DE4-B067-0213F82D305D}"/>
                </a:ext>
              </a:extLst>
            </p:cNvPr>
            <p:cNvSpPr txBox="1"/>
            <p:nvPr/>
          </p:nvSpPr>
          <p:spPr>
            <a:xfrm>
              <a:off x="557302" y="450343"/>
              <a:ext cx="131665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dirty="0">
                  <a:solidFill>
                    <a:schemeClr val="tx2"/>
                  </a:solidFill>
                  <a:latin typeface="+mj-lt"/>
                </a:rPr>
                <a:t>02 | </a:t>
              </a:r>
              <a:endParaRPr lang="ko-KR" altLang="en-US" sz="4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11099-5FAB-41A9-A813-996B42E28EF0}"/>
                </a:ext>
              </a:extLst>
            </p:cNvPr>
            <p:cNvSpPr txBox="1"/>
            <p:nvPr/>
          </p:nvSpPr>
          <p:spPr>
            <a:xfrm>
              <a:off x="1806223" y="523187"/>
              <a:ext cx="305928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프로젝트 소개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3BD1F79-7389-4E81-A4D1-3D1DE8FD4D6B}"/>
              </a:ext>
            </a:extLst>
          </p:cNvPr>
          <p:cNvGrpSpPr/>
          <p:nvPr/>
        </p:nvGrpSpPr>
        <p:grpSpPr>
          <a:xfrm>
            <a:off x="1257935" y="1831925"/>
            <a:ext cx="3159801" cy="3238705"/>
            <a:chOff x="869244" y="1407795"/>
            <a:chExt cx="3159801" cy="323870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A3ECD81-591D-44A1-815C-7BE83699B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3" y="1407795"/>
              <a:ext cx="2373228" cy="237322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043ABB1-966D-48AE-85ED-B973CDDE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44" y="3514789"/>
              <a:ext cx="3159801" cy="1131711"/>
            </a:xfrm>
            <a:prstGeom prst="rect">
              <a:avLst/>
            </a:prstGeom>
          </p:spPr>
        </p:pic>
      </p:grpSp>
      <p:sp>
        <p:nvSpPr>
          <p:cNvPr id="30" name="부제목 5">
            <a:extLst>
              <a:ext uri="{FF2B5EF4-FFF2-40B4-BE49-F238E27FC236}">
                <a16:creationId xmlns:a16="http://schemas.microsoft.com/office/drawing/2014/main" id="{0DD3DA34-908A-4B65-8D2F-A7F1032967E7}"/>
              </a:ext>
            </a:extLst>
          </p:cNvPr>
          <p:cNvSpPr txBox="1"/>
          <p:nvPr/>
        </p:nvSpPr>
        <p:spPr>
          <a:xfrm>
            <a:off x="4614118" y="2069386"/>
            <a:ext cx="1333174" cy="540750"/>
          </a:xfrm>
          <a:prstGeom prst="plaque">
            <a:avLst>
              <a:gd name="adj" fmla="val 6969"/>
            </a:avLst>
          </a:prstGeom>
          <a:solidFill>
            <a:srgbClr val="537BC4"/>
          </a:solidFill>
          <a:ln w="3175" cap="flat" cmpd="sng" algn="ctr">
            <a:noFill/>
            <a:prstDash val="solid"/>
            <a:miter/>
          </a:ln>
          <a:effectLst/>
        </p:spPr>
        <p:txBody>
          <a:bodyPr vert="horz" lIns="179999" tIns="45720" rIns="179999" bIns="45720" anchor="ctr" anchorCtr="0">
            <a:noAutofit/>
          </a:bodyPr>
          <a:lstStyle>
            <a:lvl1pPr marL="0" indent="0" algn="dist" defTabSz="2322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kumimoji="0" lang="ko-KR" altLang="en-US" sz="1000" b="0" i="0" u="none" strike="noStrike" kern="1200" cap="none" spc="-60" normalizeH="0" baseline="0">
                <a:ln w="3175" cap="flat" cmpd="sng" algn="ctr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93F74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900" dirty="0">
                <a:solidFill>
                  <a:schemeClr val="bg1"/>
                </a:solidFill>
              </a:rPr>
              <a:t>특징</a:t>
            </a:r>
          </a:p>
        </p:txBody>
      </p:sp>
      <p:sp>
        <p:nvSpPr>
          <p:cNvPr id="31" name="부제목 5">
            <a:extLst>
              <a:ext uri="{FF2B5EF4-FFF2-40B4-BE49-F238E27FC236}">
                <a16:creationId xmlns:a16="http://schemas.microsoft.com/office/drawing/2014/main" id="{C93D9E11-8BD0-4520-B707-E978641BCB5F}"/>
              </a:ext>
            </a:extLst>
          </p:cNvPr>
          <p:cNvSpPr txBox="1"/>
          <p:nvPr/>
        </p:nvSpPr>
        <p:spPr>
          <a:xfrm>
            <a:off x="4614118" y="3382719"/>
            <a:ext cx="1333174" cy="540750"/>
          </a:xfrm>
          <a:prstGeom prst="plaque">
            <a:avLst>
              <a:gd name="adj" fmla="val 6969"/>
            </a:avLst>
          </a:prstGeom>
          <a:solidFill>
            <a:srgbClr val="537BC4"/>
          </a:solidFill>
          <a:ln w="3175" cap="flat" cmpd="sng" algn="ctr">
            <a:noFill/>
            <a:prstDash val="solid"/>
            <a:miter/>
          </a:ln>
          <a:effectLst/>
        </p:spPr>
        <p:txBody>
          <a:bodyPr vert="horz" lIns="179999" tIns="45720" rIns="179999" bIns="45720" anchor="ctr" anchorCtr="0">
            <a:noAutofit/>
          </a:bodyPr>
          <a:lstStyle>
            <a:lvl1pPr marL="0" indent="0" algn="dist" defTabSz="2322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kumimoji="0" lang="ko-KR" altLang="en-US" sz="1000" b="0" i="0" u="none" strike="noStrike" kern="1200" cap="none" spc="-60" normalizeH="0" baseline="0">
                <a:ln w="3175" cap="flat" cmpd="sng" algn="ctr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93F74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900" dirty="0">
                <a:solidFill>
                  <a:schemeClr val="bg1"/>
                </a:solidFill>
              </a:rPr>
              <a:t>개발환경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4E4B3F-4F36-4EEF-B5A0-326870663990}"/>
              </a:ext>
            </a:extLst>
          </p:cNvPr>
          <p:cNvSpPr txBox="1"/>
          <p:nvPr/>
        </p:nvSpPr>
        <p:spPr>
          <a:xfrm>
            <a:off x="6047982" y="2097640"/>
            <a:ext cx="493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탄소 발자국 줄이기 습관 형성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129E366-17E7-4A3F-A4B8-092A90A23A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0" t="16905" r="17505"/>
          <a:stretch/>
        </p:blipFill>
        <p:spPr>
          <a:xfrm>
            <a:off x="6432054" y="4351562"/>
            <a:ext cx="2280355" cy="183117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E18B5E-D875-4504-BDC3-76E05E32F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34" y="3266528"/>
            <a:ext cx="1622525" cy="1131711"/>
          </a:xfrm>
          <a:prstGeom prst="rect">
            <a:avLst/>
          </a:prstGeom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1AD4509E-5A54-4995-9509-320FF75AA9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0" y="3432311"/>
            <a:ext cx="1925640" cy="822982"/>
          </a:xfrm>
          <a:prstGeom prst="rect">
            <a:avLst/>
          </a:prstGeom>
        </p:spPr>
      </p:pic>
      <p:sp>
        <p:nvSpPr>
          <p:cNvPr id="43" name="부제목 5">
            <a:extLst>
              <a:ext uri="{FF2B5EF4-FFF2-40B4-BE49-F238E27FC236}">
                <a16:creationId xmlns:a16="http://schemas.microsoft.com/office/drawing/2014/main" id="{73E92B6A-6A1C-4874-9266-A0FD4633F52D}"/>
              </a:ext>
            </a:extLst>
          </p:cNvPr>
          <p:cNvSpPr txBox="1"/>
          <p:nvPr/>
        </p:nvSpPr>
        <p:spPr>
          <a:xfrm>
            <a:off x="4614118" y="1373969"/>
            <a:ext cx="1333174" cy="540750"/>
          </a:xfrm>
          <a:prstGeom prst="plaque">
            <a:avLst>
              <a:gd name="adj" fmla="val 6969"/>
            </a:avLst>
          </a:prstGeom>
          <a:solidFill>
            <a:srgbClr val="537BC4"/>
          </a:solidFill>
          <a:ln w="3175" cap="flat" cmpd="sng" algn="ctr">
            <a:noFill/>
            <a:prstDash val="solid"/>
            <a:miter/>
          </a:ln>
          <a:effectLst/>
        </p:spPr>
        <p:txBody>
          <a:bodyPr vert="horz" lIns="179999" tIns="45720" rIns="179999" bIns="45720" anchor="ctr" anchorCtr="0">
            <a:noAutofit/>
          </a:bodyPr>
          <a:lstStyle>
            <a:lvl1pPr marL="0" indent="0" algn="dist" defTabSz="2322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kumimoji="0" lang="ko-KR" altLang="en-US" sz="1000" b="0" i="0" u="none" strike="noStrike" kern="1200" cap="none" spc="-60" normalizeH="0" baseline="0">
                <a:ln w="3175" cap="flat" cmpd="sng" algn="ctr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93F74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900" dirty="0">
                <a:solidFill>
                  <a:schemeClr val="bg1"/>
                </a:solidFill>
              </a:rPr>
              <a:t>주요기능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F755DB-BCCC-4B31-81FE-68CAFAF177F8}"/>
              </a:ext>
            </a:extLst>
          </p:cNvPr>
          <p:cNvSpPr txBox="1"/>
          <p:nvPr/>
        </p:nvSpPr>
        <p:spPr>
          <a:xfrm>
            <a:off x="6036693" y="1382734"/>
            <a:ext cx="509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챌린지 참여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+mj-ea"/>
              </a:rPr>
              <a:t>·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인증 및 뱃지 수집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605523-815C-4A1D-9C6B-88DB3347F39B}"/>
              </a:ext>
            </a:extLst>
          </p:cNvPr>
          <p:cNvSpPr txBox="1"/>
          <p:nvPr/>
        </p:nvSpPr>
        <p:spPr>
          <a:xfrm>
            <a:off x="6047981" y="2552534"/>
            <a:ext cx="493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안드로이드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애플리케이션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593BB98-AF1E-44DA-A1B6-21CD007CB0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09" y="4587568"/>
            <a:ext cx="1982231" cy="9911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28EC23-7A2A-48AA-9B4B-0A01953D410A}"/>
              </a:ext>
            </a:extLst>
          </p:cNvPr>
          <p:cNvSpPr txBox="1"/>
          <p:nvPr/>
        </p:nvSpPr>
        <p:spPr>
          <a:xfrm>
            <a:off x="11106855" y="523187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2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" y="0"/>
            <a:ext cx="4352082" cy="6857143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75FC83A-8CAA-48E6-8B3B-9AB8D81632C3}"/>
              </a:ext>
            </a:extLst>
          </p:cNvPr>
          <p:cNvSpPr txBox="1"/>
          <p:nvPr/>
        </p:nvSpPr>
        <p:spPr>
          <a:xfrm>
            <a:off x="557302" y="1256710"/>
            <a:ext cx="15069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AF7140-E8C5-4DBE-B5B8-2C574990BC24}"/>
              </a:ext>
            </a:extLst>
          </p:cNvPr>
          <p:cNvSpPr txBox="1"/>
          <p:nvPr/>
        </p:nvSpPr>
        <p:spPr>
          <a:xfrm>
            <a:off x="557302" y="450343"/>
            <a:ext cx="13166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lt"/>
              </a:rPr>
              <a:t>03 | </a:t>
            </a:r>
            <a:endParaRPr lang="ko-KR" alt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D36F8D-9417-4D17-8CC6-3AC55353DB1F}"/>
              </a:ext>
            </a:extLst>
          </p:cNvPr>
          <p:cNvSpPr txBox="1"/>
          <p:nvPr/>
        </p:nvSpPr>
        <p:spPr>
          <a:xfrm>
            <a:off x="438855" y="5828964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362A9F-8A3D-46F2-8B0D-5E2C9E43C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5" y="239509"/>
            <a:ext cx="2989676" cy="4966010"/>
          </a:xfrm>
          <a:prstGeom prst="rect">
            <a:avLst/>
          </a:prstGeom>
          <a:effectLst>
            <a:outerShdw blurRad="127000" dist="508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8A15610-800B-4ACA-94CB-30D163B9B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76" y="1454851"/>
            <a:ext cx="2960867" cy="4966010"/>
          </a:xfrm>
          <a:prstGeom prst="rect">
            <a:avLst/>
          </a:prstGeom>
          <a:effectLst>
            <a:outerShdw blurRad="127000" dist="508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62" name="TextBox 6">
            <a:extLst>
              <a:ext uri="{FF2B5EF4-FFF2-40B4-BE49-F238E27FC236}">
                <a16:creationId xmlns:a16="http://schemas.microsoft.com/office/drawing/2014/main" id="{308BA0CC-88FF-42E8-86F2-D68B2F3F0285}"/>
              </a:ext>
            </a:extLst>
          </p:cNvPr>
          <p:cNvSpPr txBox="1"/>
          <p:nvPr/>
        </p:nvSpPr>
        <p:spPr>
          <a:xfrm>
            <a:off x="5126946" y="5344149"/>
            <a:ext cx="1656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2400" dirty="0">
                <a:solidFill>
                  <a:srgbClr val="87A3D6"/>
                </a:solidFill>
                <a:latin typeface="나눔스퀘어 Bold"/>
                <a:ea typeface="나눔스퀘어 Bold"/>
              </a:rPr>
              <a:t>|</a:t>
            </a:r>
            <a:r>
              <a:rPr lang="en-US" altLang="ko-KR" sz="2400" dirty="0">
                <a:solidFill>
                  <a:srgbClr val="876DA7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로그인</a:t>
            </a:r>
          </a:p>
        </p:txBody>
      </p:sp>
      <p:sp>
        <p:nvSpPr>
          <p:cNvPr id="63" name="TextBox 6">
            <a:extLst>
              <a:ext uri="{FF2B5EF4-FFF2-40B4-BE49-F238E27FC236}">
                <a16:creationId xmlns:a16="http://schemas.microsoft.com/office/drawing/2014/main" id="{528D8CC4-E101-4758-AC71-BCDFC8C1E81F}"/>
              </a:ext>
            </a:extLst>
          </p:cNvPr>
          <p:cNvSpPr txBox="1"/>
          <p:nvPr/>
        </p:nvSpPr>
        <p:spPr>
          <a:xfrm>
            <a:off x="9681266" y="869788"/>
            <a:ext cx="1656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r"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회원가입</a:t>
            </a:r>
            <a:r>
              <a:rPr lang="en-US" altLang="ko-KR" sz="2400" dirty="0">
                <a:solidFill>
                  <a:srgbClr val="87A3D6"/>
                </a:solidFill>
                <a:latin typeface="나눔스퀘어 Bold"/>
                <a:ea typeface="나눔스퀘어 Bold"/>
              </a:rPr>
              <a:t> |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02501" y="0"/>
            <a:ext cx="2789499" cy="6857143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75FC83A-8CAA-48E6-8B3B-9AB8D81632C3}"/>
              </a:ext>
            </a:extLst>
          </p:cNvPr>
          <p:cNvSpPr txBox="1"/>
          <p:nvPr/>
        </p:nvSpPr>
        <p:spPr>
          <a:xfrm>
            <a:off x="10389574" y="1219784"/>
            <a:ext cx="108135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AF7140-E8C5-4DBE-B5B8-2C574990BC24}"/>
              </a:ext>
            </a:extLst>
          </p:cNvPr>
          <p:cNvSpPr txBox="1"/>
          <p:nvPr/>
        </p:nvSpPr>
        <p:spPr>
          <a:xfrm>
            <a:off x="10389085" y="450343"/>
            <a:ext cx="13166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lt"/>
              </a:rPr>
              <a:t>03 | </a:t>
            </a:r>
            <a:endParaRPr lang="ko-KR" alt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D36F8D-9417-4D17-8CC6-3AC55353DB1F}"/>
              </a:ext>
            </a:extLst>
          </p:cNvPr>
          <p:cNvSpPr txBox="1"/>
          <p:nvPr/>
        </p:nvSpPr>
        <p:spPr>
          <a:xfrm>
            <a:off x="11047412" y="5828964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7A83A5-0E14-4BB5-98A8-7B79241D035E}"/>
              </a:ext>
            </a:extLst>
          </p:cNvPr>
          <p:cNvGrpSpPr/>
          <p:nvPr/>
        </p:nvGrpSpPr>
        <p:grpSpPr>
          <a:xfrm>
            <a:off x="590474" y="277792"/>
            <a:ext cx="8086782" cy="6301557"/>
            <a:chOff x="3452540" y="277792"/>
            <a:chExt cx="8086782" cy="63015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F11904-1245-450E-9B97-E671D4FF4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540" y="277792"/>
              <a:ext cx="2978129" cy="4967719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A945AA-ECB6-420C-B86B-18D459129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738" y="944711"/>
              <a:ext cx="2989424" cy="4967719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2E7B945C-2D34-4478-BC87-3C5A7265C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231" y="1611630"/>
              <a:ext cx="2963091" cy="4967719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633A0245-F61A-4EFD-AF05-C802E2EAF65B}"/>
                </a:ext>
              </a:extLst>
            </p:cNvPr>
            <p:cNvSpPr txBox="1"/>
            <p:nvPr/>
          </p:nvSpPr>
          <p:spPr>
            <a:xfrm>
              <a:off x="3525453" y="5348138"/>
              <a:ext cx="19838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|</a:t>
              </a:r>
              <a:r>
                <a:rPr lang="en-US" altLang="ko-KR" sz="2400" dirty="0">
                  <a:solidFill>
                    <a:srgbClr val="876DA7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챌린지 조회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47D72154-4245-4ADB-A8EE-841FC6263278}"/>
                </a:ext>
              </a:extLst>
            </p:cNvPr>
            <p:cNvSpPr txBox="1"/>
            <p:nvPr/>
          </p:nvSpPr>
          <p:spPr>
            <a:xfrm>
              <a:off x="9157052" y="1047338"/>
              <a:ext cx="19838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|</a:t>
              </a:r>
              <a:r>
                <a:rPr lang="en-US" altLang="ko-KR" sz="2400" dirty="0">
                  <a:solidFill>
                    <a:srgbClr val="876DA7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인증 작성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07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530278" cy="6857143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75FC83A-8CAA-48E6-8B3B-9AB8D81632C3}"/>
              </a:ext>
            </a:extLst>
          </p:cNvPr>
          <p:cNvSpPr txBox="1"/>
          <p:nvPr/>
        </p:nvSpPr>
        <p:spPr>
          <a:xfrm>
            <a:off x="557302" y="1256710"/>
            <a:ext cx="15069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AF7140-E8C5-4DBE-B5B8-2C574990BC24}"/>
              </a:ext>
            </a:extLst>
          </p:cNvPr>
          <p:cNvSpPr txBox="1"/>
          <p:nvPr/>
        </p:nvSpPr>
        <p:spPr>
          <a:xfrm>
            <a:off x="557302" y="450343"/>
            <a:ext cx="13166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lt"/>
              </a:rPr>
              <a:t>03 | </a:t>
            </a:r>
            <a:endParaRPr lang="ko-KR" alt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D36F8D-9417-4D17-8CC6-3AC55353DB1F}"/>
              </a:ext>
            </a:extLst>
          </p:cNvPr>
          <p:cNvSpPr txBox="1"/>
          <p:nvPr/>
        </p:nvSpPr>
        <p:spPr>
          <a:xfrm>
            <a:off x="438855" y="5828964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53B1165-AA83-4BD3-9F9D-7C6BDEB9B479}"/>
              </a:ext>
            </a:extLst>
          </p:cNvPr>
          <p:cNvGrpSpPr/>
          <p:nvPr/>
        </p:nvGrpSpPr>
        <p:grpSpPr>
          <a:xfrm>
            <a:off x="4634450" y="498410"/>
            <a:ext cx="6492499" cy="5955467"/>
            <a:chOff x="4264060" y="498410"/>
            <a:chExt cx="6492499" cy="5955467"/>
          </a:xfrm>
        </p:grpSpPr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633A0245-F61A-4EFD-AF05-C802E2EAF65B}"/>
                </a:ext>
              </a:extLst>
            </p:cNvPr>
            <p:cNvSpPr txBox="1"/>
            <p:nvPr/>
          </p:nvSpPr>
          <p:spPr>
            <a:xfrm>
              <a:off x="4840131" y="5801138"/>
              <a:ext cx="245069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 algn="r">
                <a:defRPr/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승인 대기 페이지</a:t>
              </a: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 |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47D72154-4245-4ADB-A8EE-841FC6263278}"/>
                </a:ext>
              </a:extLst>
            </p:cNvPr>
            <p:cNvSpPr txBox="1"/>
            <p:nvPr/>
          </p:nvSpPr>
          <p:spPr>
            <a:xfrm>
              <a:off x="7768090" y="723394"/>
              <a:ext cx="24639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|</a:t>
              </a:r>
              <a:r>
                <a:rPr lang="en-US" altLang="ko-KR" sz="2400" dirty="0">
                  <a:solidFill>
                    <a:srgbClr val="876DA7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인증 세부 페이지</a:t>
              </a:r>
            </a:p>
          </p:txBody>
        </p:sp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23982603-8096-4518-8C20-F98F4B6AD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060" y="498410"/>
              <a:ext cx="3084643" cy="5175707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8B8E6FE7-BCF4-4707-B756-8D6E2E782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298" y="1278170"/>
              <a:ext cx="3083261" cy="5175707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8360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02501" y="0"/>
            <a:ext cx="2789499" cy="6857143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75FC83A-8CAA-48E6-8B3B-9AB8D81632C3}"/>
              </a:ext>
            </a:extLst>
          </p:cNvPr>
          <p:cNvSpPr txBox="1"/>
          <p:nvPr/>
        </p:nvSpPr>
        <p:spPr>
          <a:xfrm>
            <a:off x="10389574" y="1219784"/>
            <a:ext cx="108135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AF7140-E8C5-4DBE-B5B8-2C574990BC24}"/>
              </a:ext>
            </a:extLst>
          </p:cNvPr>
          <p:cNvSpPr txBox="1"/>
          <p:nvPr/>
        </p:nvSpPr>
        <p:spPr>
          <a:xfrm>
            <a:off x="10389085" y="450343"/>
            <a:ext cx="13166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lt"/>
              </a:rPr>
              <a:t>03 | </a:t>
            </a:r>
            <a:endParaRPr lang="ko-KR" alt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D36F8D-9417-4D17-8CC6-3AC55353DB1F}"/>
              </a:ext>
            </a:extLst>
          </p:cNvPr>
          <p:cNvSpPr txBox="1"/>
          <p:nvPr/>
        </p:nvSpPr>
        <p:spPr>
          <a:xfrm>
            <a:off x="11047412" y="5828964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07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633A0245-F61A-4EFD-AF05-C802E2EAF65B}"/>
              </a:ext>
            </a:extLst>
          </p:cNvPr>
          <p:cNvSpPr txBox="1"/>
          <p:nvPr/>
        </p:nvSpPr>
        <p:spPr>
          <a:xfrm>
            <a:off x="1185633" y="450343"/>
            <a:ext cx="1983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2400" dirty="0">
                <a:solidFill>
                  <a:srgbClr val="87A3D6"/>
                </a:solidFill>
                <a:latin typeface="나눔스퀘어 Bold"/>
                <a:ea typeface="나눔스퀘어 Bold"/>
              </a:rPr>
              <a:t>|</a:t>
            </a:r>
            <a:r>
              <a:rPr lang="en-US" altLang="ko-KR" sz="2400" dirty="0">
                <a:solidFill>
                  <a:srgbClr val="876DA7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뱃지 수집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47D72154-4245-4ADB-A8EE-841FC6263278}"/>
              </a:ext>
            </a:extLst>
          </p:cNvPr>
          <p:cNvSpPr txBox="1"/>
          <p:nvPr/>
        </p:nvSpPr>
        <p:spPr>
          <a:xfrm>
            <a:off x="4779925" y="450343"/>
            <a:ext cx="1983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2400" dirty="0">
                <a:solidFill>
                  <a:srgbClr val="87A3D6"/>
                </a:solidFill>
                <a:latin typeface="나눔스퀘어 Bold"/>
                <a:ea typeface="나눔스퀘어 Bold"/>
              </a:rPr>
              <a:t>|</a:t>
            </a:r>
            <a:r>
              <a:rPr lang="en-US" altLang="ko-KR" sz="2400" dirty="0">
                <a:solidFill>
                  <a:srgbClr val="876DA7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랭킹 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AB1BDB-6AE2-4ED0-9AE6-BE9B7DD6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50" y="1004392"/>
            <a:ext cx="3038974" cy="5402621"/>
          </a:xfrm>
          <a:prstGeom prst="rect">
            <a:avLst/>
          </a:prstGeom>
          <a:effectLst>
            <a:outerShdw blurRad="127000" dist="508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6904DC-DD22-4C9F-9043-8BF4235AC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58" y="1004392"/>
            <a:ext cx="3038974" cy="5402621"/>
          </a:xfrm>
          <a:prstGeom prst="rect">
            <a:avLst/>
          </a:prstGeom>
          <a:effectLst>
            <a:outerShdw blurRad="127000" dist="508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67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530278" cy="6857143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75FC83A-8CAA-48E6-8B3B-9AB8D81632C3}"/>
              </a:ext>
            </a:extLst>
          </p:cNvPr>
          <p:cNvSpPr txBox="1"/>
          <p:nvPr/>
        </p:nvSpPr>
        <p:spPr>
          <a:xfrm>
            <a:off x="557302" y="1256710"/>
            <a:ext cx="15069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AF7140-E8C5-4DBE-B5B8-2C574990BC24}"/>
              </a:ext>
            </a:extLst>
          </p:cNvPr>
          <p:cNvSpPr txBox="1"/>
          <p:nvPr/>
        </p:nvSpPr>
        <p:spPr>
          <a:xfrm>
            <a:off x="557302" y="450343"/>
            <a:ext cx="13166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lt"/>
              </a:rPr>
              <a:t>03 | </a:t>
            </a:r>
            <a:endParaRPr lang="ko-KR" alt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D36F8D-9417-4D17-8CC6-3AC55353DB1F}"/>
              </a:ext>
            </a:extLst>
          </p:cNvPr>
          <p:cNvSpPr txBox="1"/>
          <p:nvPr/>
        </p:nvSpPr>
        <p:spPr>
          <a:xfrm>
            <a:off x="438855" y="5828964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08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46EBFB-63E9-4126-8857-CFACBB91E3FB}"/>
              </a:ext>
            </a:extLst>
          </p:cNvPr>
          <p:cNvGrpSpPr/>
          <p:nvPr/>
        </p:nvGrpSpPr>
        <p:grpSpPr>
          <a:xfrm>
            <a:off x="4508559" y="532433"/>
            <a:ext cx="6643047" cy="5914188"/>
            <a:chOff x="4496984" y="578733"/>
            <a:chExt cx="6643047" cy="5914188"/>
          </a:xfrm>
        </p:grpSpPr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633A0245-F61A-4EFD-AF05-C802E2EAF65B}"/>
                </a:ext>
              </a:extLst>
            </p:cNvPr>
            <p:cNvSpPr txBox="1"/>
            <p:nvPr/>
          </p:nvSpPr>
          <p:spPr>
            <a:xfrm>
              <a:off x="4496984" y="6031256"/>
              <a:ext cx="245069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|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마이페이지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47D72154-4245-4ADB-A8EE-841FC6263278}"/>
                </a:ext>
              </a:extLst>
            </p:cNvPr>
            <p:cNvSpPr txBox="1"/>
            <p:nvPr/>
          </p:nvSpPr>
          <p:spPr>
            <a:xfrm>
              <a:off x="8137693" y="6031256"/>
              <a:ext cx="284668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|</a:t>
              </a:r>
              <a:r>
                <a:rPr lang="en-US" altLang="ko-KR" sz="2400" dirty="0">
                  <a:solidFill>
                    <a:srgbClr val="876DA7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인증 수정 및 삭제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25096F-5020-4B0D-AF7E-2BC524B3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7693" y="578733"/>
              <a:ext cx="3002338" cy="5337489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1779034-51EE-464A-9640-882AAC4E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6984" y="578733"/>
              <a:ext cx="3002338" cy="5337489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1947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B6C9EE-BAB9-4AF6-BB48-54A02335B642}"/>
              </a:ext>
            </a:extLst>
          </p:cNvPr>
          <p:cNvSpPr/>
          <p:nvPr/>
        </p:nvSpPr>
        <p:spPr>
          <a:xfrm>
            <a:off x="214313" y="214313"/>
            <a:ext cx="11763375" cy="642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D8521-6692-490F-900F-56943639308E}"/>
              </a:ext>
            </a:extLst>
          </p:cNvPr>
          <p:cNvGrpSpPr/>
          <p:nvPr/>
        </p:nvGrpSpPr>
        <p:grpSpPr>
          <a:xfrm>
            <a:off x="557302" y="450343"/>
            <a:ext cx="4308209" cy="769441"/>
            <a:chOff x="557302" y="450343"/>
            <a:chExt cx="4308209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FD7399-996E-4DE4-B067-0213F82D305D}"/>
                </a:ext>
              </a:extLst>
            </p:cNvPr>
            <p:cNvSpPr txBox="1"/>
            <p:nvPr/>
          </p:nvSpPr>
          <p:spPr>
            <a:xfrm>
              <a:off x="557302" y="450343"/>
              <a:ext cx="131665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dirty="0">
                  <a:solidFill>
                    <a:schemeClr val="tx2"/>
                  </a:solidFill>
                  <a:latin typeface="+mj-lt"/>
                </a:rPr>
                <a:t>04 | </a:t>
              </a:r>
              <a:endParaRPr lang="ko-KR" altLang="en-US" sz="4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11099-5FAB-41A9-A813-996B42E28EF0}"/>
                </a:ext>
              </a:extLst>
            </p:cNvPr>
            <p:cNvSpPr txBox="1"/>
            <p:nvPr/>
          </p:nvSpPr>
          <p:spPr>
            <a:xfrm>
              <a:off x="1806223" y="523187"/>
              <a:ext cx="305928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추후 개선 방향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128EC23-7A2A-48AA-9B4B-0A01953D410A}"/>
              </a:ext>
            </a:extLst>
          </p:cNvPr>
          <p:cNvSpPr txBox="1"/>
          <p:nvPr/>
        </p:nvSpPr>
        <p:spPr>
          <a:xfrm>
            <a:off x="11106855" y="523187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117CFF5-8E83-4059-880D-2A6661F773BB}"/>
              </a:ext>
            </a:extLst>
          </p:cNvPr>
          <p:cNvGrpSpPr/>
          <p:nvPr/>
        </p:nvGrpSpPr>
        <p:grpSpPr>
          <a:xfrm>
            <a:off x="2666350" y="2202945"/>
            <a:ext cx="6859301" cy="2753052"/>
            <a:chOff x="2666350" y="2110349"/>
            <a:chExt cx="6859301" cy="2753052"/>
          </a:xfrm>
        </p:grpSpPr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F86EC234-523B-47EF-971E-8A4766947F41}"/>
                </a:ext>
              </a:extLst>
            </p:cNvPr>
            <p:cNvSpPr txBox="1"/>
            <p:nvPr/>
          </p:nvSpPr>
          <p:spPr>
            <a:xfrm>
              <a:off x="3320555" y="2117967"/>
              <a:ext cx="5544778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2800" dirty="0"/>
                <a:t>제로웨이스트 샵 제휴 등의 </a:t>
              </a:r>
              <a:r>
                <a:rPr lang="ko-KR" altLang="en-US" sz="2800" dirty="0">
                  <a:solidFill>
                    <a:schemeClr val="accent6"/>
                  </a:solidFill>
                  <a:latin typeface="+mj-ea"/>
                  <a:ea typeface="+mj-ea"/>
                </a:rPr>
                <a:t>수익 창출</a:t>
              </a:r>
              <a:endParaRPr lang="ko-KR" altLang="en-US" sz="2800" dirty="0">
                <a:solidFill>
                  <a:schemeClr val="accent6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6" name="TextBox 39">
              <a:extLst>
                <a:ext uri="{FF2B5EF4-FFF2-40B4-BE49-F238E27FC236}">
                  <a16:creationId xmlns:a16="http://schemas.microsoft.com/office/drawing/2014/main" id="{C13CEA89-4FFC-48A3-B284-861B910352BF}"/>
                </a:ext>
              </a:extLst>
            </p:cNvPr>
            <p:cNvSpPr txBox="1"/>
            <p:nvPr/>
          </p:nvSpPr>
          <p:spPr>
            <a:xfrm>
              <a:off x="3320555" y="2861828"/>
              <a:ext cx="5544778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2800" dirty="0"/>
                <a:t>구글맵을 활용한 </a:t>
              </a:r>
              <a:r>
                <a:rPr lang="ko-KR" altLang="en-US" sz="2800" dirty="0">
                  <a:solidFill>
                    <a:schemeClr val="accent6"/>
                  </a:solidFill>
                  <a:latin typeface="+mj-ea"/>
                  <a:ea typeface="+mj-ea"/>
                </a:rPr>
                <a:t>에코맵</a:t>
              </a:r>
              <a:r>
                <a:rPr lang="ko-KR" altLang="en-US" sz="2800" dirty="0"/>
                <a:t> 제공</a:t>
              </a:r>
              <a:endParaRPr lang="ko-KR" altLang="en-US" sz="2800" dirty="0">
                <a:solidFill>
                  <a:srgbClr val="F7CE5B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2" name="TextBox 39">
              <a:extLst>
                <a:ext uri="{FF2B5EF4-FFF2-40B4-BE49-F238E27FC236}">
                  <a16:creationId xmlns:a16="http://schemas.microsoft.com/office/drawing/2014/main" id="{5F8F7ABE-74B6-4D18-AD22-0680062F893C}"/>
                </a:ext>
              </a:extLst>
            </p:cNvPr>
            <p:cNvSpPr txBox="1"/>
            <p:nvPr/>
          </p:nvSpPr>
          <p:spPr>
            <a:xfrm>
              <a:off x="3320555" y="3601004"/>
              <a:ext cx="5544778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2800" dirty="0"/>
                <a:t>인증 및 신고 </a:t>
              </a:r>
              <a:r>
                <a:rPr lang="ko-KR" altLang="en-US" sz="2800" dirty="0">
                  <a:solidFill>
                    <a:schemeClr val="accent6"/>
                  </a:solidFill>
                  <a:latin typeface="+mj-ea"/>
                  <a:ea typeface="+mj-ea"/>
                </a:rPr>
                <a:t>알고리즘</a:t>
              </a:r>
              <a:r>
                <a:rPr lang="ko-KR" altLang="en-US" sz="2800" dirty="0"/>
                <a:t> 검토</a:t>
              </a:r>
              <a:endParaRPr lang="ko-KR" altLang="en-US" sz="2800" dirty="0">
                <a:solidFill>
                  <a:srgbClr val="F7CE5B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7" name="TextBox 39">
              <a:extLst>
                <a:ext uri="{FF2B5EF4-FFF2-40B4-BE49-F238E27FC236}">
                  <a16:creationId xmlns:a16="http://schemas.microsoft.com/office/drawing/2014/main" id="{DD48224B-92AF-4108-BF38-4426AF9DDD08}"/>
                </a:ext>
              </a:extLst>
            </p:cNvPr>
            <p:cNvSpPr txBox="1"/>
            <p:nvPr/>
          </p:nvSpPr>
          <p:spPr>
            <a:xfrm>
              <a:off x="3320555" y="4332562"/>
              <a:ext cx="5544778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2800" dirty="0"/>
                <a:t>뱃지 및 인증내역 조회 </a:t>
              </a:r>
              <a:r>
                <a:rPr lang="ko-KR" altLang="en-US" sz="2800" dirty="0">
                  <a:solidFill>
                    <a:schemeClr val="accent6"/>
                  </a:solidFill>
                  <a:latin typeface="+mj-ea"/>
                  <a:ea typeface="+mj-ea"/>
                </a:rPr>
                <a:t>기능 보완</a:t>
              </a:r>
              <a:endParaRPr lang="ko-KR" altLang="en-US" sz="2800" dirty="0">
                <a:solidFill>
                  <a:schemeClr val="accent6"/>
                </a:solidFill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38" name="Picture 2" descr="데일리차이나] 중국서 8년 만에 `구글맵` 서비스 재개한다">
              <a:extLst>
                <a:ext uri="{FF2B5EF4-FFF2-40B4-BE49-F238E27FC236}">
                  <a16:creationId xmlns:a16="http://schemas.microsoft.com/office/drawing/2014/main" id="{418701EE-4004-4D8F-8EFD-9C49D9607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787" y="2648806"/>
              <a:ext cx="1841864" cy="152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02AF40E-632E-4D84-A389-EB5748D3582C}"/>
                </a:ext>
              </a:extLst>
            </p:cNvPr>
            <p:cNvSpPr/>
            <p:nvPr/>
          </p:nvSpPr>
          <p:spPr>
            <a:xfrm>
              <a:off x="2666350" y="2110349"/>
              <a:ext cx="538457" cy="538457"/>
            </a:xfrm>
            <a:prstGeom prst="ellipse">
              <a:avLst/>
            </a:prstGeom>
            <a:solidFill>
              <a:srgbClr val="AC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1</a:t>
              </a:r>
              <a:endParaRPr lang="ko-KR" altLang="en-US" sz="2400" dirty="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9BAEA35-CCFB-4EA8-8F57-F174016B94D2}"/>
                </a:ext>
              </a:extLst>
            </p:cNvPr>
            <p:cNvSpPr/>
            <p:nvPr/>
          </p:nvSpPr>
          <p:spPr>
            <a:xfrm>
              <a:off x="2666350" y="2854210"/>
              <a:ext cx="538457" cy="538457"/>
            </a:xfrm>
            <a:prstGeom prst="ellipse">
              <a:avLst/>
            </a:prstGeom>
            <a:solidFill>
              <a:srgbClr val="AC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2400" dirty="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E25BDCA-92D8-4F91-96BC-B5352F363581}"/>
                </a:ext>
              </a:extLst>
            </p:cNvPr>
            <p:cNvSpPr/>
            <p:nvPr/>
          </p:nvSpPr>
          <p:spPr>
            <a:xfrm>
              <a:off x="2666350" y="3593386"/>
              <a:ext cx="538457" cy="538457"/>
            </a:xfrm>
            <a:prstGeom prst="ellipse">
              <a:avLst/>
            </a:prstGeom>
            <a:solidFill>
              <a:srgbClr val="AC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3BCECF3-0F52-46F1-88DE-1C63F97B6886}"/>
                </a:ext>
              </a:extLst>
            </p:cNvPr>
            <p:cNvSpPr/>
            <p:nvPr/>
          </p:nvSpPr>
          <p:spPr>
            <a:xfrm>
              <a:off x="2666350" y="4324944"/>
              <a:ext cx="538457" cy="538457"/>
            </a:xfrm>
            <a:prstGeom prst="ellipse">
              <a:avLst/>
            </a:prstGeom>
            <a:solidFill>
              <a:srgbClr val="AC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2400" dirty="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36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487</Words>
  <Application>Microsoft Office PowerPoint</Application>
  <PresentationFormat>와이드스크린</PresentationFormat>
  <Paragraphs>99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Abadi</vt:lpstr>
      <vt:lpstr>나눔스퀘어 ExtraBold</vt:lpstr>
      <vt:lpstr>맑은 고딕</vt:lpstr>
      <vt:lpstr>나눔스퀘어 Bold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채연</dc:creator>
  <cp:lastModifiedBy>전 채연</cp:lastModifiedBy>
  <cp:revision>30</cp:revision>
  <dcterms:created xsi:type="dcterms:W3CDTF">2022-02-04T21:24:42Z</dcterms:created>
  <dcterms:modified xsi:type="dcterms:W3CDTF">2022-02-05T02:05:37Z</dcterms:modified>
</cp:coreProperties>
</file>