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2" r:id="rId12"/>
    <p:sldId id="273" r:id="rId13"/>
    <p:sldId id="274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6835"/>
  </p:normalViewPr>
  <p:slideViewPr>
    <p:cSldViewPr>
      <p:cViewPr>
        <p:scale>
          <a:sx n="70" d="100"/>
          <a:sy n="70" d="100"/>
        </p:scale>
        <p:origin x="144" y="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9430-A89D-E946-A234-1AA5436BC1EC}" type="datetimeFigureOut">
              <a:rPr kumimoji="1" lang="ko-KR" altLang="en-US" smtClean="0"/>
              <a:t>2022. 2. 5.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33128-692D-4540-83D1-215796342B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916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33128-692D-4540-83D1-215796342BE6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100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9.png"/><Relationship Id="rId3" Type="http://schemas.openxmlformats.org/officeDocument/2006/relationships/image" Target="../media/image74.png"/><Relationship Id="rId7" Type="http://schemas.openxmlformats.org/officeDocument/2006/relationships/image" Target="../media/image77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22.png"/><Relationship Id="rId5" Type="http://schemas.openxmlformats.org/officeDocument/2006/relationships/image" Target="../media/image76.png"/><Relationship Id="rId10" Type="http://schemas.openxmlformats.org/officeDocument/2006/relationships/image" Target="../media/image21.png"/><Relationship Id="rId4" Type="http://schemas.openxmlformats.org/officeDocument/2006/relationships/image" Target="../media/image75.png"/><Relationship Id="rId9" Type="http://schemas.openxmlformats.org/officeDocument/2006/relationships/image" Target="../media/image78.png"/><Relationship Id="rId14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84.png"/><Relationship Id="rId3" Type="http://schemas.openxmlformats.org/officeDocument/2006/relationships/image" Target="../media/image81.png"/><Relationship Id="rId7" Type="http://schemas.openxmlformats.org/officeDocument/2006/relationships/image" Target="../media/image82.png"/><Relationship Id="rId12" Type="http://schemas.openxmlformats.org/officeDocument/2006/relationships/image" Target="../media/image8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9.png"/><Relationship Id="rId5" Type="http://schemas.openxmlformats.org/officeDocument/2006/relationships/image" Target="../media/image77.png"/><Relationship Id="rId10" Type="http://schemas.openxmlformats.org/officeDocument/2006/relationships/image" Target="../media/image23.png"/><Relationship Id="rId4" Type="http://schemas.openxmlformats.org/officeDocument/2006/relationships/image" Target="../media/image39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2.png"/><Relationship Id="rId12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9.png"/><Relationship Id="rId5" Type="http://schemas.openxmlformats.org/officeDocument/2006/relationships/image" Target="../media/image77.png"/><Relationship Id="rId10" Type="http://schemas.openxmlformats.org/officeDocument/2006/relationships/image" Target="../media/image23.png"/><Relationship Id="rId4" Type="http://schemas.openxmlformats.org/officeDocument/2006/relationships/image" Target="../media/image39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5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9.png"/><Relationship Id="rId5" Type="http://schemas.openxmlformats.org/officeDocument/2006/relationships/image" Target="../media/image18.png"/><Relationship Id="rId15" Type="http://schemas.openxmlformats.org/officeDocument/2006/relationships/image" Target="../media/image27.png"/><Relationship Id="rId10" Type="http://schemas.openxmlformats.org/officeDocument/2006/relationships/image" Target="../media/image23.png"/><Relationship Id="rId19" Type="http://schemas.openxmlformats.org/officeDocument/2006/relationships/image" Target="../media/image31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7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23.png"/><Relationship Id="rId5" Type="http://schemas.openxmlformats.org/officeDocument/2006/relationships/image" Target="../media/image34.png"/><Relationship Id="rId10" Type="http://schemas.openxmlformats.org/officeDocument/2006/relationships/image" Target="../media/image22.png"/><Relationship Id="rId4" Type="http://schemas.openxmlformats.org/officeDocument/2006/relationships/image" Target="../media/image33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16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9.png"/><Relationship Id="rId5" Type="http://schemas.openxmlformats.org/officeDocument/2006/relationships/image" Target="../media/image35.png"/><Relationship Id="rId15" Type="http://schemas.openxmlformats.org/officeDocument/2006/relationships/image" Target="../media/image44.png"/><Relationship Id="rId10" Type="http://schemas.openxmlformats.org/officeDocument/2006/relationships/image" Target="../media/image23.png"/><Relationship Id="rId19" Type="http://schemas.openxmlformats.org/officeDocument/2006/relationships/image" Target="../media/image48.png"/><Relationship Id="rId4" Type="http://schemas.openxmlformats.org/officeDocument/2006/relationships/image" Target="../media/image39.png"/><Relationship Id="rId9" Type="http://schemas.openxmlformats.org/officeDocument/2006/relationships/image" Target="../media/image22.png"/><Relationship Id="rId1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59.png"/><Relationship Id="rId26" Type="http://schemas.openxmlformats.org/officeDocument/2006/relationships/image" Target="../media/image67.png"/><Relationship Id="rId3" Type="http://schemas.openxmlformats.org/officeDocument/2006/relationships/image" Target="../media/image53.png"/><Relationship Id="rId21" Type="http://schemas.openxmlformats.org/officeDocument/2006/relationships/image" Target="../media/image62.png"/><Relationship Id="rId7" Type="http://schemas.openxmlformats.org/officeDocument/2006/relationships/image" Target="../media/image56.png"/><Relationship Id="rId12" Type="http://schemas.openxmlformats.org/officeDocument/2006/relationships/image" Target="../media/image25.png"/><Relationship Id="rId17" Type="http://schemas.openxmlformats.org/officeDocument/2006/relationships/image" Target="../media/image58.png"/><Relationship Id="rId25" Type="http://schemas.openxmlformats.org/officeDocument/2006/relationships/image" Target="../media/image66.png"/><Relationship Id="rId2" Type="http://schemas.openxmlformats.org/officeDocument/2006/relationships/image" Target="../media/image52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9.png"/><Relationship Id="rId24" Type="http://schemas.openxmlformats.org/officeDocument/2006/relationships/image" Target="../media/image65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64.png"/><Relationship Id="rId10" Type="http://schemas.openxmlformats.org/officeDocument/2006/relationships/image" Target="../media/image23.png"/><Relationship Id="rId19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63.png"/><Relationship Id="rId27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71.png"/><Relationship Id="rId3" Type="http://schemas.openxmlformats.org/officeDocument/2006/relationships/image" Target="../media/image69.png"/><Relationship Id="rId7" Type="http://schemas.openxmlformats.org/officeDocument/2006/relationships/image" Target="../media/image56.png"/><Relationship Id="rId12" Type="http://schemas.openxmlformats.org/officeDocument/2006/relationships/image" Target="../media/image7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9.png"/><Relationship Id="rId5" Type="http://schemas.openxmlformats.org/officeDocument/2006/relationships/image" Target="../media/image18.png"/><Relationship Id="rId15" Type="http://schemas.openxmlformats.org/officeDocument/2006/relationships/image" Target="../media/image73.png"/><Relationship Id="rId10" Type="http://schemas.openxmlformats.org/officeDocument/2006/relationships/image" Target="../media/image23.png"/><Relationship Id="rId4" Type="http://schemas.openxmlformats.org/officeDocument/2006/relationships/image" Target="../media/image54.png"/><Relationship Id="rId9" Type="http://schemas.openxmlformats.org/officeDocument/2006/relationships/image" Target="../media/image22.png"/><Relationship Id="rId14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883" y="704715"/>
            <a:ext cx="14517856" cy="88982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0843" y="8622435"/>
            <a:ext cx="3656349" cy="5694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05251" y="2476500"/>
            <a:ext cx="11960487" cy="38664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7994" y="961146"/>
            <a:ext cx="3231922" cy="149950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8967" y="1467720"/>
            <a:ext cx="2308328" cy="73262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360" y="619187"/>
            <a:ext cx="1917279" cy="21371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3071563"/>
            <a:ext cx="2475138" cy="68569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4890211"/>
            <a:ext cx="2686714" cy="68569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3243" y="3897904"/>
            <a:ext cx="3513999" cy="8796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EED5B1C-5E7D-E24F-96D5-A4E699939429}"/>
              </a:ext>
            </a:extLst>
          </p:cNvPr>
          <p:cNvGrpSpPr/>
          <p:nvPr/>
        </p:nvGrpSpPr>
        <p:grpSpPr>
          <a:xfrm>
            <a:off x="8924078" y="6335885"/>
            <a:ext cx="5522831" cy="3914420"/>
            <a:chOff x="9107569" y="6334480"/>
            <a:chExt cx="5522831" cy="391442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1F4DD40-C537-6F44-8340-0B72492A5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6900" y="6368545"/>
              <a:ext cx="4252969" cy="350428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51E75F7-3320-5949-92BF-D4E4ABF49867}"/>
                </a:ext>
              </a:extLst>
            </p:cNvPr>
            <p:cNvSpPr txBox="1"/>
            <p:nvPr/>
          </p:nvSpPr>
          <p:spPr>
            <a:xfrm>
              <a:off x="13487400" y="6565357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자동차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D41275-7FB7-A248-B260-76BADF73AAE8}"/>
                </a:ext>
              </a:extLst>
            </p:cNvPr>
            <p:cNvSpPr txBox="1"/>
            <p:nvPr/>
          </p:nvSpPr>
          <p:spPr>
            <a:xfrm>
              <a:off x="13500100" y="6946835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소고기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051FCB-BE56-C34E-9052-3A587F536733}"/>
                </a:ext>
              </a:extLst>
            </p:cNvPr>
            <p:cNvSpPr txBox="1"/>
            <p:nvPr/>
          </p:nvSpPr>
          <p:spPr>
            <a:xfrm>
              <a:off x="13512800" y="6999266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커피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7297951-8DA1-8749-86F1-A77185B31291}"/>
                </a:ext>
              </a:extLst>
            </p:cNvPr>
            <p:cNvSpPr txBox="1"/>
            <p:nvPr/>
          </p:nvSpPr>
          <p:spPr>
            <a:xfrm>
              <a:off x="13500100" y="7993653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난방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E62F54-59C5-C647-9040-3D56CE593CC7}"/>
                </a:ext>
              </a:extLst>
            </p:cNvPr>
            <p:cNvSpPr txBox="1"/>
            <p:nvPr/>
          </p:nvSpPr>
          <p:spPr>
            <a:xfrm>
              <a:off x="13487400" y="8563907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세탁기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549661-BFC6-D846-999A-A83BDEA2FB5C}"/>
                </a:ext>
              </a:extLst>
            </p:cNvPr>
            <p:cNvSpPr txBox="1"/>
            <p:nvPr/>
          </p:nvSpPr>
          <p:spPr>
            <a:xfrm>
              <a:off x="13487400" y="898804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 err="1"/>
                <a:t>햇반</a:t>
              </a:r>
              <a:endParaRPr kumimoji="1"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817B93-8458-534D-B650-9C1AF6CF14C8}"/>
                </a:ext>
              </a:extLst>
            </p:cNvPr>
            <p:cNvSpPr txBox="1"/>
            <p:nvPr/>
          </p:nvSpPr>
          <p:spPr>
            <a:xfrm>
              <a:off x="13487400" y="9042841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냉장고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2F4A2B-3C32-7F45-8FA6-5004FE5271D4}"/>
                </a:ext>
              </a:extLst>
            </p:cNvPr>
            <p:cNvSpPr txBox="1"/>
            <p:nvPr/>
          </p:nvSpPr>
          <p:spPr>
            <a:xfrm>
              <a:off x="13500100" y="914788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버스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FD1C21-0954-164E-A549-23B746741FDF}"/>
                </a:ext>
              </a:extLst>
            </p:cNvPr>
            <p:cNvSpPr txBox="1"/>
            <p:nvPr/>
          </p:nvSpPr>
          <p:spPr>
            <a:xfrm>
              <a:off x="13487400" y="9273167"/>
              <a:ext cx="1130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돼지고기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95DB192-C7A4-F346-9D93-E008AA5353E3}"/>
                </a:ext>
              </a:extLst>
            </p:cNvPr>
            <p:cNvSpPr txBox="1"/>
            <p:nvPr/>
          </p:nvSpPr>
          <p:spPr>
            <a:xfrm>
              <a:off x="13487400" y="9361884"/>
              <a:ext cx="1130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코카콜라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0BC74D-010B-8740-8F60-423F4E605578}"/>
                </a:ext>
              </a:extLst>
            </p:cNvPr>
            <p:cNvSpPr txBox="1"/>
            <p:nvPr/>
          </p:nvSpPr>
          <p:spPr>
            <a:xfrm>
              <a:off x="13500100" y="9376905"/>
              <a:ext cx="1130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에어컨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706D73-0F11-F54B-9BB3-8E3BD321DE9B}"/>
                </a:ext>
              </a:extLst>
            </p:cNvPr>
            <p:cNvSpPr txBox="1"/>
            <p:nvPr/>
          </p:nvSpPr>
          <p:spPr>
            <a:xfrm rot="16200000">
              <a:off x="8620329" y="6821720"/>
              <a:ext cx="134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CO2 </a:t>
              </a:r>
              <a:r>
                <a:rPr kumimoji="1" lang="ko-KR" altLang="en-US" dirty="0"/>
                <a:t>배출량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94FE54C-A69E-9147-B67F-3CED57444206}"/>
                </a:ext>
              </a:extLst>
            </p:cNvPr>
            <p:cNvSpPr txBox="1"/>
            <p:nvPr/>
          </p:nvSpPr>
          <p:spPr>
            <a:xfrm>
              <a:off x="12992100" y="98795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날짜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5274665" cy="14995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308328" cy="73262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917279" cy="213712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63"/>
            <a:ext cx="2475138" cy="68569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928211"/>
            <a:ext cx="2686714" cy="68569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3243" y="4754552"/>
            <a:ext cx="3513999" cy="8796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671646" y="2789492"/>
            <a:ext cx="1679110" cy="76188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728787" y="4459788"/>
            <a:ext cx="11761310" cy="4959185"/>
            <a:chOff x="5728787" y="4459788"/>
            <a:chExt cx="11761310" cy="495918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28787" y="4459788"/>
              <a:ext cx="11761310" cy="49591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5274665" cy="14995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308328" cy="73262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917279" cy="213712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63"/>
            <a:ext cx="2475138" cy="68569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928211"/>
            <a:ext cx="2686714" cy="68569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3243" y="4754552"/>
            <a:ext cx="3513999" cy="8796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690949" y="2676755"/>
            <a:ext cx="6171429" cy="5134726"/>
            <a:chOff x="8690949" y="2676755"/>
            <a:chExt cx="6171429" cy="513472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690949" y="2676755"/>
              <a:ext cx="6171429" cy="513472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929879" y="8012737"/>
            <a:ext cx="11651240" cy="133188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6014" y="2899141"/>
            <a:ext cx="13617292" cy="54858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26544" y="9014049"/>
            <a:ext cx="3587140" cy="5587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61164" y="2187688"/>
            <a:ext cx="887408" cy="636175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1850" y="1893176"/>
            <a:ext cx="4380326" cy="227587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29277" y="2561115"/>
            <a:ext cx="686838" cy="55871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29277" y="3594849"/>
            <a:ext cx="1253070" cy="55871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29277" y="4628573"/>
            <a:ext cx="937879" cy="55871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22541" y="3605104"/>
            <a:ext cx="3826087" cy="313458"/>
            <a:chOff x="2522541" y="3605104"/>
            <a:chExt cx="3826087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5" y="2912556"/>
            <a:ext cx="4659557" cy="59671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2698" y="4956982"/>
            <a:ext cx="2387254" cy="8672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45239" y="4537677"/>
            <a:ext cx="2829776" cy="16519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2988581"/>
            <a:ext cx="4139545" cy="87962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6720267" cy="149950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20"/>
            <a:ext cx="2978850" cy="73262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917279" cy="21371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018344"/>
            <a:ext cx="2406302" cy="68569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4890211"/>
            <a:ext cx="2031873" cy="6856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82267" y="2979841"/>
            <a:ext cx="5147826" cy="6618955"/>
            <a:chOff x="11782267" y="2979841"/>
            <a:chExt cx="5147826" cy="661895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782267" y="2979841"/>
              <a:ext cx="5147826" cy="661895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873870" y="3709260"/>
            <a:ext cx="2911194" cy="80663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739775" y="4979118"/>
            <a:ext cx="2854780" cy="119629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839108" y="6856146"/>
            <a:ext cx="2793115" cy="80663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798156" y="8373032"/>
            <a:ext cx="1877479" cy="80663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600579" y="6720000"/>
            <a:ext cx="6330849" cy="2266572"/>
            <a:chOff x="5600579" y="6720000"/>
            <a:chExt cx="6330849" cy="226657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00579" y="6720000"/>
              <a:ext cx="6330849" cy="2266572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184325" y="7547659"/>
            <a:ext cx="5128844" cy="121423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090708" y="2979841"/>
            <a:ext cx="5350592" cy="3561488"/>
            <a:chOff x="6090708" y="2979841"/>
            <a:chExt cx="5350592" cy="356148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90708" y="2979841"/>
              <a:ext cx="5350592" cy="35614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89264" y="2650894"/>
            <a:ext cx="9397785" cy="15386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6720267" cy="149950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20"/>
            <a:ext cx="2013007" cy="73262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917279" cy="21371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071563"/>
            <a:ext cx="3311993" cy="68569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4890211"/>
            <a:ext cx="2031873" cy="68569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3" y="3897904"/>
            <a:ext cx="2986789" cy="8796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22126" y="4241793"/>
            <a:ext cx="8592821" cy="5719596"/>
            <a:chOff x="7322126" y="4241793"/>
            <a:chExt cx="8592821" cy="571959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2126" y="4241793"/>
              <a:ext cx="8592821" cy="57195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6720267" cy="14995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1614176" cy="73262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917279" cy="213712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63"/>
            <a:ext cx="3311993" cy="68569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928211"/>
            <a:ext cx="2406302" cy="68569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3243" y="4754552"/>
            <a:ext cx="2510320" cy="8796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795134" y="2480468"/>
            <a:ext cx="9390750" cy="37224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829417" y="6261155"/>
            <a:ext cx="11736232" cy="3420621"/>
            <a:chOff x="5829417" y="6261155"/>
            <a:chExt cx="11736232" cy="342062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29417" y="6261155"/>
              <a:ext cx="11736232" cy="342062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138001" y="7928020"/>
            <a:ext cx="2225711" cy="43148"/>
            <a:chOff x="7138001" y="7928020"/>
            <a:chExt cx="2225711" cy="4314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7138001" y="7928020"/>
              <a:ext cx="2225711" cy="4314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566026" y="7928020"/>
            <a:ext cx="2225711" cy="43148"/>
            <a:chOff x="11566026" y="7928020"/>
            <a:chExt cx="2225711" cy="4314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11566026" y="7928020"/>
              <a:ext cx="2225711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352013" y="7928020"/>
            <a:ext cx="2225711" cy="43148"/>
            <a:chOff x="9352013" y="7928020"/>
            <a:chExt cx="2225711" cy="4314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9352013" y="7928020"/>
              <a:ext cx="2225711" cy="4314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780039" y="7928020"/>
            <a:ext cx="2225711" cy="43148"/>
            <a:chOff x="13780039" y="7928020"/>
            <a:chExt cx="2225711" cy="4314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13780039" y="7928020"/>
              <a:ext cx="2225711" cy="4314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576510" y="7010218"/>
            <a:ext cx="1093419" cy="1922495"/>
            <a:chOff x="6576510" y="7010218"/>
            <a:chExt cx="1093419" cy="192249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76510" y="7010218"/>
              <a:ext cx="1093419" cy="192249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523340" y="7203673"/>
            <a:ext cx="1700289" cy="1700289"/>
            <a:chOff x="8523340" y="7203673"/>
            <a:chExt cx="1700289" cy="170028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523340" y="7203673"/>
              <a:ext cx="1700289" cy="170028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546693" y="7503473"/>
            <a:ext cx="2055882" cy="1078305"/>
            <a:chOff x="10546693" y="7503473"/>
            <a:chExt cx="2055882" cy="107830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46693" y="7503473"/>
              <a:ext cx="2055882" cy="107830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246153" y="7379905"/>
            <a:ext cx="1078261" cy="1347827"/>
            <a:chOff x="13246153" y="7379905"/>
            <a:chExt cx="1078261" cy="134782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246153" y="7379905"/>
              <a:ext cx="1078261" cy="134782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5406454" y="7263636"/>
            <a:ext cx="1654702" cy="1654702"/>
            <a:chOff x="15406454" y="7263636"/>
            <a:chExt cx="1654702" cy="1654702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406454" y="7263636"/>
              <a:ext cx="1654702" cy="16547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1" y="2912551"/>
            <a:ext cx="4659563" cy="596712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7073" y="4918340"/>
            <a:ext cx="2834606" cy="8672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45239" y="4490058"/>
            <a:ext cx="2335643" cy="16519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2988581"/>
            <a:ext cx="3215214" cy="87962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5294226" cy="149950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20"/>
            <a:ext cx="2083495" cy="73262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917279" cy="21371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018344"/>
            <a:ext cx="2686714" cy="68569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4890211"/>
            <a:ext cx="2686714" cy="6856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873870" y="3709260"/>
            <a:ext cx="2911194" cy="80663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739775" y="4979118"/>
            <a:ext cx="2854780" cy="119629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839108" y="6856146"/>
            <a:ext cx="2793115" cy="80663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798156" y="8373032"/>
            <a:ext cx="1877479" cy="80663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551292" y="3146861"/>
            <a:ext cx="2184315" cy="69458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466317" y="2784119"/>
            <a:ext cx="3176648" cy="6846513"/>
            <a:chOff x="6466317" y="2784119"/>
            <a:chExt cx="3176648" cy="684651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66317" y="2784119"/>
              <a:ext cx="3176648" cy="684651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694195" y="3732853"/>
            <a:ext cx="2811693" cy="340602"/>
            <a:chOff x="8694195" y="3732853"/>
            <a:chExt cx="2811693" cy="34060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960000">
              <a:off x="8694195" y="3732853"/>
              <a:ext cx="2811693" cy="34060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45331" y="4990305"/>
            <a:ext cx="3105828" cy="340602"/>
            <a:chOff x="8545331" y="4990305"/>
            <a:chExt cx="3105828" cy="34060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560000">
              <a:off x="8545331" y="4990305"/>
              <a:ext cx="3105828" cy="340602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551335" y="4139963"/>
            <a:ext cx="2214461" cy="69458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491024" y="5987552"/>
            <a:ext cx="3095994" cy="340602"/>
            <a:chOff x="8491024" y="5987552"/>
            <a:chExt cx="3095994" cy="34060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260000">
              <a:off x="8491024" y="5987552"/>
              <a:ext cx="3095994" cy="340602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551335" y="5252668"/>
            <a:ext cx="3203473" cy="69458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8539859" y="7010856"/>
            <a:ext cx="2940618" cy="340602"/>
            <a:chOff x="8539859" y="7010856"/>
            <a:chExt cx="2940618" cy="340602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420000">
              <a:off x="8539859" y="7010856"/>
              <a:ext cx="2940618" cy="34060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1566478" y="6693268"/>
            <a:ext cx="2214461" cy="69458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525483" y="7749377"/>
            <a:ext cx="2940618" cy="340602"/>
            <a:chOff x="8525483" y="7749377"/>
            <a:chExt cx="2940618" cy="340602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525483" y="7749377"/>
              <a:ext cx="2940618" cy="340602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551335" y="7625544"/>
            <a:ext cx="847113" cy="69458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506408" y="8538607"/>
            <a:ext cx="3038169" cy="340602"/>
            <a:chOff x="8506408" y="8538607"/>
            <a:chExt cx="3038169" cy="34060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240000">
              <a:off x="8506408" y="8538607"/>
              <a:ext cx="3038169" cy="340602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1551335" y="8452192"/>
            <a:ext cx="4073779" cy="6945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2988581"/>
            <a:ext cx="3215214" cy="87962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5294226" cy="149950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20"/>
            <a:ext cx="2083495" cy="73262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917279" cy="21371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018344"/>
            <a:ext cx="2686714" cy="68569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4890211"/>
            <a:ext cx="2686714" cy="6856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276506" y="3054552"/>
            <a:ext cx="2866351" cy="6171429"/>
            <a:chOff x="6276506" y="3054552"/>
            <a:chExt cx="2866351" cy="617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76506" y="3054552"/>
              <a:ext cx="2866351" cy="6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62862" y="3054552"/>
            <a:ext cx="2862959" cy="6171429"/>
            <a:chOff x="11062862" y="3054552"/>
            <a:chExt cx="2862959" cy="61714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62862" y="3054552"/>
              <a:ext cx="2862959" cy="61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236872" y="3054552"/>
            <a:ext cx="2866351" cy="6171429"/>
            <a:chOff x="14236872" y="3054552"/>
            <a:chExt cx="2866351" cy="61714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236872" y="3054552"/>
              <a:ext cx="2866351" cy="617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526257" y="5608833"/>
            <a:ext cx="1168928" cy="1133545"/>
            <a:chOff x="9526257" y="5608833"/>
            <a:chExt cx="1168928" cy="11335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26257" y="5608833"/>
              <a:ext cx="1168928" cy="11335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</Words>
  <Application>Microsoft Macintosh PowerPoint</Application>
  <PresentationFormat>사용자 지정</PresentationFormat>
  <Paragraphs>14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양희웅</cp:lastModifiedBy>
  <cp:revision>4</cp:revision>
  <dcterms:created xsi:type="dcterms:W3CDTF">2022-02-05T12:05:55Z</dcterms:created>
  <dcterms:modified xsi:type="dcterms:W3CDTF">2022-02-05T03:39:15Z</dcterms:modified>
</cp:coreProperties>
</file>