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851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931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6860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6192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8519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2049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1022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710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756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209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158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494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49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865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583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161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BB56A-C0D1-400A-84AC-62FB4771A11C}" type="datetimeFigureOut">
              <a:rPr lang="en-NZ" smtClean="0"/>
              <a:t>17/08/2015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D96990-D84A-444F-AF48-EC5A99D61B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42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Test Drive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0126" y="4777381"/>
            <a:ext cx="8915399" cy="1126283"/>
          </a:xfrm>
        </p:spPr>
        <p:txBody>
          <a:bodyPr/>
          <a:lstStyle/>
          <a:p>
            <a:r>
              <a:rPr lang="en-NZ" dirty="0" smtClean="0"/>
              <a:t>306 Project One Presentation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8308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892" y="418048"/>
            <a:ext cx="8911687" cy="1280890"/>
          </a:xfrm>
        </p:spPr>
        <p:txBody>
          <a:bodyPr>
            <a:normAutofit/>
          </a:bodyPr>
          <a:lstStyle/>
          <a:p>
            <a:r>
              <a:rPr lang="en-NZ" sz="4800" dirty="0" smtClean="0"/>
              <a:t>Progress</a:t>
            </a:r>
            <a:endParaRPr lang="en-NZ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181" y="1502535"/>
            <a:ext cx="8915400" cy="5027054"/>
          </a:xfrm>
        </p:spPr>
        <p:txBody>
          <a:bodyPr>
            <a:normAutofit/>
          </a:bodyPr>
          <a:lstStyle/>
          <a:p>
            <a:r>
              <a:rPr lang="en-NZ" sz="3200" b="1" dirty="0" smtClean="0"/>
              <a:t>Implementation of Robot Behaviour</a:t>
            </a:r>
          </a:p>
          <a:p>
            <a:pPr lvl="1"/>
            <a:r>
              <a:rPr lang="en-NZ" sz="2400" dirty="0" err="1" smtClean="0"/>
              <a:t>Guyver</a:t>
            </a:r>
            <a:r>
              <a:rPr lang="en-NZ" sz="2400" dirty="0" smtClean="0"/>
              <a:t> Fu &amp; Nikhil Prasad</a:t>
            </a:r>
          </a:p>
          <a:p>
            <a:r>
              <a:rPr lang="en-NZ" sz="3200" b="1" dirty="0" smtClean="0"/>
              <a:t>Graphical User Interface</a:t>
            </a:r>
          </a:p>
          <a:p>
            <a:pPr lvl="1"/>
            <a:r>
              <a:rPr lang="en-NZ" sz="2400" dirty="0" smtClean="0"/>
              <a:t>Wesley Yep, Elliot </a:t>
            </a:r>
            <a:r>
              <a:rPr lang="en-NZ" sz="2400" dirty="0" err="1" smtClean="0"/>
              <a:t>Whiley</a:t>
            </a:r>
            <a:r>
              <a:rPr lang="en-NZ" sz="2400" dirty="0" smtClean="0"/>
              <a:t> &amp; Paul Joo</a:t>
            </a:r>
          </a:p>
          <a:p>
            <a:r>
              <a:rPr lang="en-NZ" sz="3200" b="1" dirty="0" smtClean="0"/>
              <a:t>Implementation of Environment Object Behaviour</a:t>
            </a:r>
          </a:p>
          <a:p>
            <a:pPr lvl="1"/>
            <a:r>
              <a:rPr lang="en-NZ" sz="2400" dirty="0" smtClean="0"/>
              <a:t>John Law</a:t>
            </a:r>
          </a:p>
          <a:p>
            <a:r>
              <a:rPr lang="en-NZ" sz="3200" b="1" dirty="0" smtClean="0"/>
              <a:t>Implementation of Lasers</a:t>
            </a:r>
            <a:endParaRPr lang="en-NZ" sz="3200" b="1" dirty="0"/>
          </a:p>
          <a:p>
            <a:pPr lvl="1"/>
            <a:r>
              <a:rPr lang="en-NZ" sz="2400" dirty="0" smtClean="0"/>
              <a:t>Chang </a:t>
            </a:r>
            <a:r>
              <a:rPr lang="en-NZ" sz="2400" dirty="0" err="1" smtClean="0"/>
              <a:t>Kon</a:t>
            </a:r>
            <a:r>
              <a:rPr lang="en-NZ" sz="2400" dirty="0" smtClean="0"/>
              <a:t> Han &amp; Lennon Chan</a:t>
            </a:r>
          </a:p>
        </p:txBody>
      </p:sp>
    </p:spTree>
    <p:extLst>
      <p:ext uri="{BB962C8B-B14F-4D97-AF65-F5344CB8AC3E}">
        <p14:creationId xmlns:p14="http://schemas.microsoft.com/office/powerpoint/2010/main" val="52689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7770" y="414828"/>
            <a:ext cx="8911687" cy="1280890"/>
          </a:xfrm>
        </p:spPr>
        <p:txBody>
          <a:bodyPr/>
          <a:lstStyle/>
          <a:p>
            <a:r>
              <a:rPr lang="en-NZ" sz="4800" dirty="0" smtClean="0"/>
              <a:t>Plan</a:t>
            </a:r>
            <a:endParaRPr lang="en-NZ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7770" y="1386624"/>
            <a:ext cx="9426842" cy="5078569"/>
          </a:xfrm>
        </p:spPr>
        <p:txBody>
          <a:bodyPr/>
          <a:lstStyle/>
          <a:p>
            <a:r>
              <a:rPr lang="en-NZ" sz="3200" dirty="0" smtClean="0"/>
              <a:t>Configurable World Map</a:t>
            </a:r>
          </a:p>
          <a:p>
            <a:pPr lvl="1"/>
            <a:r>
              <a:rPr lang="en-NZ" sz="3000" dirty="0" smtClean="0"/>
              <a:t>No. Rows &amp; Robots</a:t>
            </a:r>
          </a:p>
          <a:p>
            <a:r>
              <a:rPr lang="en-NZ" sz="3200" dirty="0" smtClean="0"/>
              <a:t>Integrate GUI with Configurable Settings</a:t>
            </a:r>
          </a:p>
          <a:p>
            <a:r>
              <a:rPr lang="en-NZ" sz="3200" dirty="0" smtClean="0"/>
              <a:t>Obstacle Avoidance</a:t>
            </a:r>
          </a:p>
          <a:p>
            <a:r>
              <a:rPr lang="en-NZ" sz="3200" dirty="0" smtClean="0"/>
              <a:t>Refine Design of Software</a:t>
            </a:r>
          </a:p>
          <a:p>
            <a:r>
              <a:rPr lang="en-NZ" sz="3200" dirty="0" smtClean="0"/>
              <a:t>Redesign Carrier Position &amp; Movement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812396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</TotalTime>
  <Words>68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Test Drive</vt:lpstr>
      <vt:lpstr>Progress</vt:lpstr>
      <vt:lpstr>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</dc:title>
  <dc:creator>Paul Joo</dc:creator>
  <cp:lastModifiedBy>Paul Joo</cp:lastModifiedBy>
  <cp:revision>7</cp:revision>
  <dcterms:created xsi:type="dcterms:W3CDTF">2015-08-16T23:30:00Z</dcterms:created>
  <dcterms:modified xsi:type="dcterms:W3CDTF">2015-08-17T01:47:40Z</dcterms:modified>
</cp:coreProperties>
</file>