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771" autoAdjust="0"/>
  </p:normalViewPr>
  <p:slideViewPr>
    <p:cSldViewPr snapToGrid="0">
      <p:cViewPr varScale="1">
        <p:scale>
          <a:sx n="58" d="100"/>
          <a:sy n="58" d="100"/>
        </p:scale>
        <p:origin x="-102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26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0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38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78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81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549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143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5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18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041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42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4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60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2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36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337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AE5-0595-4C06-A277-6A26C661D23B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4108EB-0F0C-4893-B0F6-D5D5D5DE8F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9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777381"/>
            <a:ext cx="8915399" cy="1126283"/>
          </a:xfrm>
        </p:spPr>
        <p:txBody>
          <a:bodyPr/>
          <a:lstStyle/>
          <a:p>
            <a:r>
              <a:rPr lang="en-NZ" dirty="0" smtClean="0"/>
              <a:t>306 Project One Presentation</a:t>
            </a:r>
          </a:p>
        </p:txBody>
      </p:sp>
      <p:pic>
        <p:nvPicPr>
          <p:cNvPr id="1026" name="Picture 2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97" y="605413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39" y="5282915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14" y="2704232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76" y="141305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11" y="5665370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49" y="344156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6" y="2821067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Desktop\Test Dr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41" y="5861321"/>
            <a:ext cx="1076475" cy="7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87" y="528576"/>
            <a:ext cx="8911687" cy="1280890"/>
          </a:xfrm>
        </p:spPr>
        <p:txBody>
          <a:bodyPr/>
          <a:lstStyle/>
          <a:p>
            <a:r>
              <a:rPr lang="en-NZ" dirty="0" smtClean="0"/>
              <a:t>Team Members and Roles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600584" y="1456520"/>
            <a:ext cx="1157330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Testing Manager &amp; Team Leader – Wesley Yep</a:t>
            </a:r>
          </a:p>
          <a:p>
            <a:r>
              <a:rPr lang="en-NZ" b="1" dirty="0"/>
              <a:t>	</a:t>
            </a:r>
            <a:r>
              <a:rPr lang="en-NZ" dirty="0" smtClean="0"/>
              <a:t>- Organises the development &amp; management of unit and acceptable tests.</a:t>
            </a:r>
          </a:p>
          <a:p>
            <a:r>
              <a:rPr lang="en-NZ" b="1" dirty="0"/>
              <a:t>	</a:t>
            </a:r>
            <a:r>
              <a:rPr lang="en-NZ" dirty="0" smtClean="0"/>
              <a:t>- Leader of team Test Drive.</a:t>
            </a:r>
            <a:endParaRPr lang="en-NZ" sz="200" dirty="0"/>
          </a:p>
          <a:p>
            <a:endParaRPr lang="en-NZ" sz="500" b="1" dirty="0" smtClean="0"/>
          </a:p>
          <a:p>
            <a:r>
              <a:rPr lang="en-NZ" b="1" dirty="0" smtClean="0"/>
              <a:t>Project Manager – Nikhil Prasad</a:t>
            </a:r>
          </a:p>
          <a:p>
            <a:r>
              <a:rPr lang="en-NZ" b="1" dirty="0"/>
              <a:t>	</a:t>
            </a:r>
            <a:r>
              <a:rPr lang="en-NZ" dirty="0" smtClean="0"/>
              <a:t>- Manages the development of the project plan.</a:t>
            </a:r>
            <a:endParaRPr lang="en-NZ" sz="600" dirty="0" smtClean="0"/>
          </a:p>
          <a:p>
            <a:endParaRPr lang="en-NZ" sz="500" b="1" dirty="0" smtClean="0"/>
          </a:p>
          <a:p>
            <a:r>
              <a:rPr lang="en-NZ" b="1" dirty="0" smtClean="0"/>
              <a:t>Documentation Manager – Elliot </a:t>
            </a:r>
            <a:r>
              <a:rPr lang="en-NZ" b="1" dirty="0" err="1" smtClean="0"/>
              <a:t>Whiley</a:t>
            </a:r>
            <a:endParaRPr lang="en-NZ" b="1" dirty="0" smtClean="0"/>
          </a:p>
          <a:p>
            <a:r>
              <a:rPr lang="en-NZ" b="1" dirty="0"/>
              <a:t>	</a:t>
            </a:r>
            <a:r>
              <a:rPr lang="en-NZ" dirty="0" smtClean="0"/>
              <a:t>- Manages the Wiki for the project on GitHub.</a:t>
            </a:r>
            <a:endParaRPr lang="en-NZ" sz="600" dirty="0" smtClean="0"/>
          </a:p>
          <a:p>
            <a:endParaRPr lang="en-NZ" sz="500" b="1" dirty="0" smtClean="0"/>
          </a:p>
          <a:p>
            <a:r>
              <a:rPr lang="en-NZ" b="1" dirty="0" smtClean="0"/>
              <a:t>Presentation &amp; User Manual Manager – Paul Joo</a:t>
            </a:r>
          </a:p>
          <a:p>
            <a:r>
              <a:rPr lang="en-NZ" b="1" dirty="0"/>
              <a:t>	</a:t>
            </a:r>
            <a:r>
              <a:rPr lang="en-NZ" dirty="0" smtClean="0"/>
              <a:t>- Manages the development of the user manual and presentations.</a:t>
            </a:r>
            <a:endParaRPr lang="en-NZ" sz="600" dirty="0" smtClean="0"/>
          </a:p>
          <a:p>
            <a:endParaRPr lang="en-NZ" sz="500" b="1" dirty="0" smtClean="0"/>
          </a:p>
          <a:p>
            <a:r>
              <a:rPr lang="en-NZ" b="1" dirty="0" smtClean="0"/>
              <a:t>Interface Manager – Chang </a:t>
            </a:r>
            <a:r>
              <a:rPr lang="en-NZ" b="1" dirty="0" err="1" smtClean="0"/>
              <a:t>Kon</a:t>
            </a:r>
            <a:r>
              <a:rPr lang="en-NZ" b="1" dirty="0" smtClean="0"/>
              <a:t> Han</a:t>
            </a:r>
          </a:p>
          <a:p>
            <a:r>
              <a:rPr lang="en-NZ" b="1" dirty="0"/>
              <a:t>	</a:t>
            </a:r>
            <a:r>
              <a:rPr lang="en-NZ" dirty="0" smtClean="0"/>
              <a:t>- Manages the development of the user interface &amp; workflow.</a:t>
            </a:r>
          </a:p>
          <a:p>
            <a:endParaRPr lang="en-NZ" sz="500" b="1" dirty="0" smtClean="0"/>
          </a:p>
          <a:p>
            <a:r>
              <a:rPr lang="en-NZ" b="1" dirty="0" smtClean="0"/>
              <a:t>Integration Manager – Lennon Chen</a:t>
            </a:r>
          </a:p>
          <a:p>
            <a:r>
              <a:rPr lang="en-NZ" b="1" dirty="0"/>
              <a:t>	</a:t>
            </a:r>
            <a:r>
              <a:rPr lang="en-NZ" dirty="0" smtClean="0"/>
              <a:t>- Manages the integration of code from multiple parts of the project.</a:t>
            </a:r>
          </a:p>
          <a:p>
            <a:endParaRPr lang="en-NZ" sz="500" b="1" dirty="0" smtClean="0"/>
          </a:p>
          <a:p>
            <a:r>
              <a:rPr lang="en-NZ" b="1" dirty="0" smtClean="0"/>
              <a:t>Code Manager – </a:t>
            </a:r>
            <a:r>
              <a:rPr lang="en-NZ" b="1" dirty="0" err="1" smtClean="0"/>
              <a:t>Guyver</a:t>
            </a:r>
            <a:r>
              <a:rPr lang="en-NZ" b="1" dirty="0" smtClean="0"/>
              <a:t> Fu</a:t>
            </a:r>
          </a:p>
          <a:p>
            <a:r>
              <a:rPr lang="en-NZ" b="1" dirty="0"/>
              <a:t>	</a:t>
            </a:r>
            <a:r>
              <a:rPr lang="en-NZ" dirty="0" smtClean="0"/>
              <a:t>- </a:t>
            </a:r>
            <a:r>
              <a:rPr lang="en-NZ" dirty="0" smtClean="0"/>
              <a:t>Ensures </a:t>
            </a:r>
            <a:r>
              <a:rPr lang="en-NZ" dirty="0" smtClean="0"/>
              <a:t>the code adheres to coding standards and follows a cohesive style.</a:t>
            </a:r>
          </a:p>
          <a:p>
            <a:endParaRPr lang="en-NZ" sz="500" b="1" dirty="0" smtClean="0"/>
          </a:p>
          <a:p>
            <a:r>
              <a:rPr lang="en-NZ" b="1" dirty="0" smtClean="0"/>
              <a:t>Requirements &amp; Innovation Manager – John Law</a:t>
            </a:r>
          </a:p>
          <a:p>
            <a:r>
              <a:rPr lang="en-NZ" b="1" dirty="0"/>
              <a:t>	</a:t>
            </a:r>
            <a:r>
              <a:rPr lang="en-NZ" dirty="0" smtClean="0"/>
              <a:t>- </a:t>
            </a:r>
            <a:r>
              <a:rPr lang="en-NZ" dirty="0" smtClean="0"/>
              <a:t>Ensures </a:t>
            </a:r>
            <a:r>
              <a:rPr lang="en-NZ" dirty="0" smtClean="0"/>
              <a:t>the project fulfils the requirements &amp; manages the innovation within the project.</a:t>
            </a:r>
            <a:endParaRPr lang="en-NZ" b="1" dirty="0" smtClean="0"/>
          </a:p>
        </p:txBody>
      </p:sp>
    </p:spTree>
    <p:extLst>
      <p:ext uri="{BB962C8B-B14F-4D97-AF65-F5344CB8AC3E}">
        <p14:creationId xmlns:p14="http://schemas.microsoft.com/office/powerpoint/2010/main" val="6659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65" y="569866"/>
            <a:ext cx="8911687" cy="1280890"/>
          </a:xfrm>
        </p:spPr>
        <p:txBody>
          <a:bodyPr/>
          <a:lstStyle/>
          <a:p>
            <a:r>
              <a:rPr lang="en-NZ" dirty="0" smtClean="0"/>
              <a:t>Work Breakdown Structure (WBS)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06" y="1253009"/>
            <a:ext cx="8670065" cy="547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0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87" y="528576"/>
            <a:ext cx="8911687" cy="1280890"/>
          </a:xfrm>
        </p:spPr>
        <p:txBody>
          <a:bodyPr/>
          <a:lstStyle/>
          <a:p>
            <a:r>
              <a:rPr lang="en-NZ" dirty="0" smtClean="0"/>
              <a:t>Project Planning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2" y="423081"/>
            <a:ext cx="14325368" cy="8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87" y="528576"/>
            <a:ext cx="8911687" cy="1280890"/>
          </a:xfrm>
        </p:spPr>
        <p:txBody>
          <a:bodyPr/>
          <a:lstStyle/>
          <a:p>
            <a:r>
              <a:rPr lang="en-NZ" dirty="0" smtClean="0"/>
              <a:t>Gantt Chart</a:t>
            </a:r>
            <a:endParaRPr lang="en-N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6" y="1413220"/>
            <a:ext cx="11053175" cy="51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87" y="528576"/>
            <a:ext cx="8911687" cy="1280890"/>
          </a:xfrm>
        </p:spPr>
        <p:txBody>
          <a:bodyPr/>
          <a:lstStyle/>
          <a:p>
            <a:r>
              <a:rPr lang="en-NZ" dirty="0" smtClean="0"/>
              <a:t>Gantt Chart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8" y="1554480"/>
            <a:ext cx="11005373" cy="433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30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Test Drive</vt:lpstr>
      <vt:lpstr>Team Members and Roles</vt:lpstr>
      <vt:lpstr>Work Breakdown Structure (WBS)</vt:lpstr>
      <vt:lpstr>Project Planning</vt:lpstr>
      <vt:lpstr>Gantt Chart</vt:lpstr>
      <vt:lpstr>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Elliot</cp:lastModifiedBy>
  <cp:revision>12</cp:revision>
  <dcterms:created xsi:type="dcterms:W3CDTF">2015-08-02T02:49:16Z</dcterms:created>
  <dcterms:modified xsi:type="dcterms:W3CDTF">2015-08-04T23:49:56Z</dcterms:modified>
</cp:coreProperties>
</file>