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85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93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8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619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51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04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102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71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75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58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49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9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86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583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16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4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0126" y="4777381"/>
            <a:ext cx="8915399" cy="1126283"/>
          </a:xfrm>
        </p:spPr>
        <p:txBody>
          <a:bodyPr/>
          <a:lstStyle/>
          <a:p>
            <a:r>
              <a:rPr lang="en-NZ" dirty="0" smtClean="0"/>
              <a:t>306 Project One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30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2" y="418048"/>
            <a:ext cx="8911687" cy="1280890"/>
          </a:xfrm>
        </p:spPr>
        <p:txBody>
          <a:bodyPr>
            <a:normAutofit/>
          </a:bodyPr>
          <a:lstStyle/>
          <a:p>
            <a:r>
              <a:rPr lang="en-NZ" sz="4800" dirty="0" smtClean="0"/>
              <a:t>Progress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1502535"/>
            <a:ext cx="8915400" cy="5027054"/>
          </a:xfrm>
        </p:spPr>
        <p:txBody>
          <a:bodyPr>
            <a:normAutofit/>
          </a:bodyPr>
          <a:lstStyle/>
          <a:p>
            <a:r>
              <a:rPr lang="en-NZ" sz="3200" b="1" dirty="0" smtClean="0"/>
              <a:t>Implementation of Robot Behaviour</a:t>
            </a:r>
          </a:p>
          <a:p>
            <a:pPr lvl="1"/>
            <a:r>
              <a:rPr lang="en-NZ" sz="2400" dirty="0" err="1" smtClean="0"/>
              <a:t>Guyver</a:t>
            </a:r>
            <a:r>
              <a:rPr lang="en-NZ" sz="2400" dirty="0" smtClean="0"/>
              <a:t> Fu &amp; Nikhil Prasad</a:t>
            </a:r>
          </a:p>
          <a:p>
            <a:r>
              <a:rPr lang="en-NZ" sz="3200" b="1" dirty="0" smtClean="0"/>
              <a:t>Graphical User Interface</a:t>
            </a:r>
          </a:p>
          <a:p>
            <a:pPr lvl="1"/>
            <a:r>
              <a:rPr lang="en-NZ" sz="2400" dirty="0" smtClean="0"/>
              <a:t>Wesley Yep, Elliot </a:t>
            </a:r>
            <a:r>
              <a:rPr lang="en-NZ" sz="2400" dirty="0" err="1" smtClean="0"/>
              <a:t>Whiley</a:t>
            </a:r>
            <a:r>
              <a:rPr lang="en-NZ" sz="2400" dirty="0" smtClean="0"/>
              <a:t> &amp; Paul Joo</a:t>
            </a:r>
          </a:p>
          <a:p>
            <a:r>
              <a:rPr lang="en-NZ" sz="3200" b="1" dirty="0" smtClean="0"/>
              <a:t>Implementation of Environment Object Behaviour</a:t>
            </a:r>
          </a:p>
          <a:p>
            <a:pPr lvl="1"/>
            <a:r>
              <a:rPr lang="en-NZ" sz="2400" dirty="0" smtClean="0"/>
              <a:t>John Law</a:t>
            </a:r>
          </a:p>
          <a:p>
            <a:r>
              <a:rPr lang="en-NZ" sz="3200" b="1" dirty="0" smtClean="0"/>
              <a:t>Implementation of Lasers</a:t>
            </a:r>
            <a:endParaRPr lang="en-NZ" sz="3200" b="1" dirty="0"/>
          </a:p>
          <a:p>
            <a:pPr lvl="1"/>
            <a:r>
              <a:rPr lang="en-NZ" sz="2400" dirty="0" smtClean="0"/>
              <a:t>Chang </a:t>
            </a:r>
            <a:r>
              <a:rPr lang="en-NZ" sz="2400" dirty="0" err="1" smtClean="0"/>
              <a:t>Kon</a:t>
            </a:r>
            <a:r>
              <a:rPr lang="en-NZ" sz="2400" dirty="0" smtClean="0"/>
              <a:t> Han &amp; Lennon Chan</a:t>
            </a:r>
          </a:p>
        </p:txBody>
      </p:sp>
    </p:spTree>
    <p:extLst>
      <p:ext uri="{BB962C8B-B14F-4D97-AF65-F5344CB8AC3E}">
        <p14:creationId xmlns:p14="http://schemas.microsoft.com/office/powerpoint/2010/main" val="5268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770" y="414828"/>
            <a:ext cx="8911687" cy="1280890"/>
          </a:xfrm>
        </p:spPr>
        <p:txBody>
          <a:bodyPr/>
          <a:lstStyle/>
          <a:p>
            <a:r>
              <a:rPr lang="en-NZ" sz="4800" dirty="0" smtClean="0"/>
              <a:t>Plan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6624"/>
            <a:ext cx="8915400" cy="5078569"/>
          </a:xfrm>
        </p:spPr>
        <p:txBody>
          <a:bodyPr/>
          <a:lstStyle/>
          <a:p>
            <a:r>
              <a:rPr lang="en-NZ" sz="3200" dirty="0" smtClean="0"/>
              <a:t>Configurable World Map – No. Rows and Robots</a:t>
            </a:r>
          </a:p>
          <a:p>
            <a:r>
              <a:rPr lang="en-NZ" sz="3200" dirty="0" smtClean="0"/>
              <a:t>Integrate GUI with Configurable Settings</a:t>
            </a:r>
          </a:p>
          <a:p>
            <a:r>
              <a:rPr lang="en-NZ" sz="3200" dirty="0" smtClean="0"/>
              <a:t>Robot avoidance</a:t>
            </a:r>
          </a:p>
          <a:p>
            <a:r>
              <a:rPr lang="en-NZ" sz="3200" dirty="0" smtClean="0"/>
              <a:t>Refine Design of Software</a:t>
            </a:r>
          </a:p>
          <a:p>
            <a:r>
              <a:rPr lang="en-NZ" sz="3200" dirty="0" smtClean="0"/>
              <a:t>Carrier Queue Design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12396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67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Test Drive</vt:lpstr>
      <vt:lpstr>Progress</vt:lpstr>
      <vt:lpstr>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Paul Joo</cp:lastModifiedBy>
  <cp:revision>4</cp:revision>
  <dcterms:created xsi:type="dcterms:W3CDTF">2015-08-16T23:30:00Z</dcterms:created>
  <dcterms:modified xsi:type="dcterms:W3CDTF">2015-08-16T23:58:41Z</dcterms:modified>
</cp:coreProperties>
</file>