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-228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B197-F70F-4695-B480-8D280AB3C17F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CCD4C4-0B83-47EE-AD32-51C00C291C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0949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B197-F70F-4695-B480-8D280AB3C17F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CCD4C4-0B83-47EE-AD32-51C00C291C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08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B197-F70F-4695-B480-8D280AB3C17F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CCD4C4-0B83-47EE-AD32-51C00C291CE5}" type="slidenum">
              <a:rPr lang="en-NZ" smtClean="0"/>
              <a:t>‹#›</a:t>
            </a:fld>
            <a:endParaRPr lang="en-N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320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B197-F70F-4695-B480-8D280AB3C17F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CCD4C4-0B83-47EE-AD32-51C00C291C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0056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B197-F70F-4695-B480-8D280AB3C17F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CCD4C4-0B83-47EE-AD32-51C00C291CE5}" type="slidenum">
              <a:rPr lang="en-NZ" smtClean="0"/>
              <a:t>‹#›</a:t>
            </a:fld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4836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B197-F70F-4695-B480-8D280AB3C17F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CCD4C4-0B83-47EE-AD32-51C00C291C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4210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B197-F70F-4695-B480-8D280AB3C17F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4C4-0B83-47EE-AD32-51C00C291C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7815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B197-F70F-4695-B480-8D280AB3C17F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4C4-0B83-47EE-AD32-51C00C291C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248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B197-F70F-4695-B480-8D280AB3C17F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4C4-0B83-47EE-AD32-51C00C291C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873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B197-F70F-4695-B480-8D280AB3C17F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CCD4C4-0B83-47EE-AD32-51C00C291C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879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B197-F70F-4695-B480-8D280AB3C17F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CCD4C4-0B83-47EE-AD32-51C00C291C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398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B197-F70F-4695-B480-8D280AB3C17F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CCD4C4-0B83-47EE-AD32-51C00C291C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729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B197-F70F-4695-B480-8D280AB3C17F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4C4-0B83-47EE-AD32-51C00C291C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495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B197-F70F-4695-B480-8D280AB3C17F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4C4-0B83-47EE-AD32-51C00C291C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1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B197-F70F-4695-B480-8D280AB3C17F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4C4-0B83-47EE-AD32-51C00C291C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5264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B197-F70F-4695-B480-8D280AB3C17F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CCD4C4-0B83-47EE-AD32-51C00C291C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723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B197-F70F-4695-B480-8D280AB3C17F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CCD4C4-0B83-47EE-AD32-51C00C291C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7045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Test Drive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2293" y="4777381"/>
            <a:ext cx="8915399" cy="1126283"/>
          </a:xfrm>
        </p:spPr>
        <p:txBody>
          <a:bodyPr/>
          <a:lstStyle/>
          <a:p>
            <a:r>
              <a:rPr lang="en-NZ" dirty="0" smtClean="0"/>
              <a:t>306 Project One Presentation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929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956" y="501278"/>
            <a:ext cx="8911687" cy="1280890"/>
          </a:xfrm>
        </p:spPr>
        <p:txBody>
          <a:bodyPr/>
          <a:lstStyle/>
          <a:p>
            <a:r>
              <a:rPr lang="en-NZ" dirty="0" smtClean="0"/>
              <a:t>Delegation of Tasks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823" y="1328381"/>
            <a:ext cx="9703557" cy="5297607"/>
          </a:xfrm>
        </p:spPr>
        <p:txBody>
          <a:bodyPr>
            <a:normAutofit lnSpcReduction="10000"/>
          </a:bodyPr>
          <a:lstStyle/>
          <a:p>
            <a:r>
              <a:rPr lang="en-NZ" sz="1400" dirty="0" smtClean="0"/>
              <a:t>Implementation of agreed Software Design</a:t>
            </a:r>
          </a:p>
          <a:p>
            <a:pPr lvl="1"/>
            <a:r>
              <a:rPr lang="en-NZ" sz="1200" dirty="0" smtClean="0"/>
              <a:t>John Law, Nikhil Prasad, </a:t>
            </a:r>
            <a:r>
              <a:rPr lang="en-NZ" sz="1200" dirty="0" err="1" smtClean="0"/>
              <a:t>Guyver</a:t>
            </a:r>
            <a:r>
              <a:rPr lang="en-NZ" sz="1200" dirty="0" smtClean="0"/>
              <a:t> Fu</a:t>
            </a:r>
          </a:p>
          <a:p>
            <a:pPr lvl="1"/>
            <a:endParaRPr lang="en-NZ" sz="1200" dirty="0" smtClean="0"/>
          </a:p>
          <a:p>
            <a:r>
              <a:rPr lang="en-NZ" sz="1400" dirty="0" smtClean="0"/>
              <a:t>Implementation of Picker &amp; Carrier Robot functions</a:t>
            </a:r>
            <a:endParaRPr lang="en-NZ" sz="1400" dirty="0"/>
          </a:p>
          <a:p>
            <a:pPr lvl="1"/>
            <a:r>
              <a:rPr lang="en-NZ" sz="1200" dirty="0" smtClean="0"/>
              <a:t>Nikhil </a:t>
            </a:r>
            <a:r>
              <a:rPr lang="en-NZ" sz="1200" dirty="0"/>
              <a:t>Prasad, </a:t>
            </a:r>
            <a:r>
              <a:rPr lang="en-NZ" sz="1200" dirty="0" err="1"/>
              <a:t>Guyver</a:t>
            </a:r>
            <a:r>
              <a:rPr lang="en-NZ" sz="1200" dirty="0"/>
              <a:t> </a:t>
            </a:r>
            <a:r>
              <a:rPr lang="en-NZ" sz="1200" dirty="0" smtClean="0"/>
              <a:t>Fu</a:t>
            </a:r>
          </a:p>
          <a:p>
            <a:pPr lvl="1"/>
            <a:endParaRPr lang="en-NZ" sz="1200" dirty="0"/>
          </a:p>
          <a:p>
            <a:r>
              <a:rPr lang="en-NZ" sz="1400" dirty="0" smtClean="0"/>
              <a:t>Detection of obstacles in the environment</a:t>
            </a:r>
            <a:endParaRPr lang="en-NZ" sz="1400" dirty="0"/>
          </a:p>
          <a:p>
            <a:pPr lvl="1"/>
            <a:r>
              <a:rPr lang="en-NZ" sz="1200" dirty="0" smtClean="0"/>
              <a:t>Chang </a:t>
            </a:r>
            <a:r>
              <a:rPr lang="en-NZ" sz="1200" dirty="0" err="1" smtClean="0"/>
              <a:t>Kon</a:t>
            </a:r>
            <a:r>
              <a:rPr lang="en-NZ" sz="1200" dirty="0" smtClean="0"/>
              <a:t> Han, Lennon Chan</a:t>
            </a:r>
          </a:p>
          <a:p>
            <a:pPr lvl="1"/>
            <a:endParaRPr lang="en-NZ" sz="1200" dirty="0" smtClean="0"/>
          </a:p>
          <a:p>
            <a:r>
              <a:rPr lang="en-NZ" sz="1400" dirty="0" smtClean="0"/>
              <a:t>Visualisation of Success &amp; Errors for Debugging &amp; Project Plan</a:t>
            </a:r>
          </a:p>
          <a:p>
            <a:pPr lvl="1"/>
            <a:r>
              <a:rPr lang="en-NZ" sz="1200" dirty="0" smtClean="0"/>
              <a:t>Elliot </a:t>
            </a:r>
            <a:r>
              <a:rPr lang="en-NZ" sz="1200" dirty="0" err="1" smtClean="0"/>
              <a:t>Whiley</a:t>
            </a:r>
            <a:r>
              <a:rPr lang="en-NZ" sz="1200" dirty="0" smtClean="0"/>
              <a:t>, Paul Joo</a:t>
            </a:r>
          </a:p>
          <a:p>
            <a:pPr lvl="1"/>
            <a:endParaRPr lang="en-NZ" sz="1200" dirty="0" smtClean="0"/>
          </a:p>
          <a:p>
            <a:r>
              <a:rPr lang="en-NZ" sz="1400" dirty="0"/>
              <a:t>Implementation of </a:t>
            </a:r>
            <a:r>
              <a:rPr lang="en-NZ" sz="1400" dirty="0" smtClean="0"/>
              <a:t>the behaviour of Environment Objects</a:t>
            </a:r>
            <a:endParaRPr lang="en-NZ" sz="1400" dirty="0"/>
          </a:p>
          <a:p>
            <a:pPr lvl="1"/>
            <a:r>
              <a:rPr lang="en-NZ" sz="1200" dirty="0"/>
              <a:t>John </a:t>
            </a:r>
            <a:r>
              <a:rPr lang="en-NZ" sz="1200" dirty="0" smtClean="0"/>
              <a:t>Law</a:t>
            </a:r>
          </a:p>
          <a:p>
            <a:endParaRPr lang="en-NZ" sz="1400" dirty="0"/>
          </a:p>
          <a:p>
            <a:r>
              <a:rPr lang="en-NZ" sz="1400" dirty="0" smtClean="0"/>
              <a:t>Gui Design and </a:t>
            </a:r>
            <a:r>
              <a:rPr lang="en-NZ" sz="1400" dirty="0"/>
              <a:t>M</a:t>
            </a:r>
            <a:r>
              <a:rPr lang="en-NZ" sz="1400" dirty="0" smtClean="0"/>
              <a:t>odel Design of World File</a:t>
            </a:r>
          </a:p>
          <a:p>
            <a:pPr lvl="1"/>
            <a:r>
              <a:rPr lang="en-NZ" sz="1200" dirty="0" smtClean="0"/>
              <a:t>Wesley Yep</a:t>
            </a:r>
            <a:endParaRPr lang="en-NZ" sz="1200" dirty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25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956" y="389823"/>
            <a:ext cx="8911687" cy="827102"/>
          </a:xfrm>
        </p:spPr>
        <p:txBody>
          <a:bodyPr/>
          <a:lstStyle/>
          <a:p>
            <a:r>
              <a:rPr lang="en-NZ" dirty="0" smtClean="0"/>
              <a:t>Results Thus Far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218" y="1519450"/>
            <a:ext cx="11577164" cy="5236191"/>
          </a:xfrm>
        </p:spPr>
        <p:txBody>
          <a:bodyPr/>
          <a:lstStyle/>
          <a:p>
            <a:pPr marL="457200" lvl="1" indent="0">
              <a:buNone/>
            </a:pPr>
            <a:endParaRPr lang="en-NZ" dirty="0"/>
          </a:p>
          <a:p>
            <a:pPr marL="457200" lvl="1" indent="0">
              <a:buNone/>
            </a:pPr>
            <a:endParaRPr lang="en-NZ" dirty="0"/>
          </a:p>
          <a:p>
            <a:pPr marL="457200" lvl="1" indent="0">
              <a:buNone/>
            </a:pP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21" y="885681"/>
            <a:ext cx="10622755" cy="650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5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956" y="389823"/>
            <a:ext cx="8911687" cy="827102"/>
          </a:xfrm>
        </p:spPr>
        <p:txBody>
          <a:bodyPr/>
          <a:lstStyle/>
          <a:p>
            <a:r>
              <a:rPr lang="en-NZ" dirty="0" smtClean="0"/>
              <a:t>Results Thus Far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218" y="1519450"/>
            <a:ext cx="11577164" cy="5236191"/>
          </a:xfrm>
        </p:spPr>
        <p:txBody>
          <a:bodyPr/>
          <a:lstStyle/>
          <a:p>
            <a:pPr marL="457200" lvl="1" indent="0">
              <a:buNone/>
            </a:pPr>
            <a:endParaRPr lang="en-NZ" dirty="0"/>
          </a:p>
          <a:p>
            <a:pPr marL="457200" lvl="1" indent="0">
              <a:buNone/>
            </a:pPr>
            <a:endParaRPr lang="en-NZ" dirty="0"/>
          </a:p>
          <a:p>
            <a:pPr marL="457200" lvl="1" indent="0">
              <a:buNone/>
            </a:pP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17" y="873433"/>
            <a:ext cx="10662764" cy="652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9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GUI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452" y="1539833"/>
            <a:ext cx="49530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42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</TotalTime>
  <Words>87</Words>
  <Application>Microsoft Office PowerPoint</Application>
  <PresentationFormat>Custom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Wisp</vt:lpstr>
      <vt:lpstr>Test Drive</vt:lpstr>
      <vt:lpstr>Delegation of Tasks</vt:lpstr>
      <vt:lpstr>Results Thus Far</vt:lpstr>
      <vt:lpstr>Results Thus Far</vt:lpstr>
      <vt:lpstr>GUI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</dc:title>
  <dc:creator>Paul Joo</dc:creator>
  <cp:lastModifiedBy>WESLEY</cp:lastModifiedBy>
  <cp:revision>6</cp:revision>
  <dcterms:created xsi:type="dcterms:W3CDTF">2015-08-09T08:43:38Z</dcterms:created>
  <dcterms:modified xsi:type="dcterms:W3CDTF">2015-08-10T00:47:13Z</dcterms:modified>
</cp:coreProperties>
</file>