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13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914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63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806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4263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837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014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0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761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485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321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45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890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235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022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B7474-E93D-429B-AFFB-8283CD73DAF2}" type="datetimeFigureOut">
              <a:rPr lang="en-NZ" smtClean="0"/>
              <a:t>24/08/2015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12C538-4A31-4834-AC77-25873F8D9E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9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Test Drive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4777381"/>
            <a:ext cx="8915399" cy="1126283"/>
          </a:xfrm>
        </p:spPr>
        <p:txBody>
          <a:bodyPr/>
          <a:lstStyle/>
          <a:p>
            <a:r>
              <a:rPr lang="en-NZ" dirty="0" smtClean="0"/>
              <a:t>Project One Presentation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293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556" y="469563"/>
            <a:ext cx="8911687" cy="1280890"/>
          </a:xfrm>
        </p:spPr>
        <p:txBody>
          <a:bodyPr>
            <a:normAutofit/>
          </a:bodyPr>
          <a:lstStyle/>
          <a:p>
            <a:r>
              <a:rPr lang="en-NZ" sz="4800" dirty="0" smtClean="0"/>
              <a:t>Progress</a:t>
            </a:r>
            <a:endParaRPr lang="en-N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815" y="1324375"/>
            <a:ext cx="8915400" cy="1341551"/>
          </a:xfrm>
        </p:spPr>
        <p:txBody>
          <a:bodyPr>
            <a:normAutofit/>
          </a:bodyPr>
          <a:lstStyle/>
          <a:p>
            <a:r>
              <a:rPr lang="en-NZ" sz="3200" b="1" dirty="0" smtClean="0"/>
              <a:t>Refining of Robot Behaviour</a:t>
            </a:r>
          </a:p>
          <a:p>
            <a:pPr lvl="1"/>
            <a:r>
              <a:rPr lang="en-NZ" sz="2400" dirty="0" smtClean="0"/>
              <a:t>Nikhil Prasad &amp; </a:t>
            </a:r>
            <a:r>
              <a:rPr lang="en-NZ" sz="2400" dirty="0" err="1" smtClean="0"/>
              <a:t>Guyver</a:t>
            </a:r>
            <a:r>
              <a:rPr lang="en-NZ" sz="2400" dirty="0" smtClean="0"/>
              <a:t> Fu</a:t>
            </a:r>
            <a:endParaRPr lang="en-NZ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50" y="2457855"/>
            <a:ext cx="6142697" cy="42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556" y="469563"/>
            <a:ext cx="8911687" cy="1280890"/>
          </a:xfrm>
        </p:spPr>
        <p:txBody>
          <a:bodyPr>
            <a:normAutofit/>
          </a:bodyPr>
          <a:lstStyle/>
          <a:p>
            <a:r>
              <a:rPr lang="en-NZ" sz="4800" dirty="0" smtClean="0"/>
              <a:t>Progress</a:t>
            </a:r>
            <a:endParaRPr lang="en-NZ" sz="4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1330" y="1285739"/>
            <a:ext cx="8915400" cy="1251399"/>
          </a:xfrm>
        </p:spPr>
        <p:txBody>
          <a:bodyPr>
            <a:normAutofit/>
          </a:bodyPr>
          <a:lstStyle/>
          <a:p>
            <a:r>
              <a:rPr lang="en-NZ" sz="3200" b="1" dirty="0" smtClean="0"/>
              <a:t>Code Refinement &amp; Refactor</a:t>
            </a:r>
          </a:p>
          <a:p>
            <a:pPr lvl="1"/>
            <a:r>
              <a:rPr lang="en-NZ" sz="2400" dirty="0" smtClean="0"/>
              <a:t>Wesley Yep &amp; Lennon Chan</a:t>
            </a:r>
            <a:endParaRPr lang="en-NZ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7" y="2537138"/>
            <a:ext cx="7465454" cy="403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556" y="469563"/>
            <a:ext cx="8911687" cy="1280890"/>
          </a:xfrm>
        </p:spPr>
        <p:txBody>
          <a:bodyPr>
            <a:normAutofit/>
          </a:bodyPr>
          <a:lstStyle/>
          <a:p>
            <a:r>
              <a:rPr lang="en-NZ" sz="4800" dirty="0" smtClean="0"/>
              <a:t>Progress</a:t>
            </a:r>
            <a:endParaRPr lang="en-NZ" sz="4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1330" y="1285739"/>
            <a:ext cx="8915400" cy="1766554"/>
          </a:xfrm>
        </p:spPr>
        <p:txBody>
          <a:bodyPr>
            <a:normAutofit/>
          </a:bodyPr>
          <a:lstStyle/>
          <a:p>
            <a:r>
              <a:rPr lang="en-NZ" sz="3200" b="1" dirty="0" smtClean="0"/>
              <a:t>New World Components</a:t>
            </a:r>
          </a:p>
          <a:p>
            <a:pPr lvl="1"/>
            <a:r>
              <a:rPr lang="en-NZ" sz="2400" dirty="0" smtClean="0"/>
              <a:t>Elliot </a:t>
            </a:r>
            <a:r>
              <a:rPr lang="en-NZ" sz="2400" dirty="0" err="1" smtClean="0"/>
              <a:t>Whiley</a:t>
            </a:r>
            <a:r>
              <a:rPr lang="en-NZ" sz="2400" dirty="0" smtClean="0"/>
              <a:t>, John Law, Lennon Chan, Chang </a:t>
            </a:r>
            <a:r>
              <a:rPr lang="en-NZ" sz="2400" dirty="0" err="1" smtClean="0"/>
              <a:t>Kon</a:t>
            </a:r>
            <a:r>
              <a:rPr lang="en-NZ" sz="2400" dirty="0" smtClean="0"/>
              <a:t> Han </a:t>
            </a:r>
          </a:p>
          <a:p>
            <a:pPr marL="457200" lvl="1" indent="0">
              <a:buNone/>
            </a:pPr>
            <a:r>
              <a:rPr lang="en-NZ" sz="2400" dirty="0" smtClean="0"/>
              <a:t>    &amp; Paul Joo</a:t>
            </a:r>
            <a:endParaRPr lang="en-NZ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82" y="2830595"/>
            <a:ext cx="6560364" cy="40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4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556" y="469563"/>
            <a:ext cx="8911687" cy="1280890"/>
          </a:xfrm>
        </p:spPr>
        <p:txBody>
          <a:bodyPr>
            <a:normAutofit/>
          </a:bodyPr>
          <a:lstStyle/>
          <a:p>
            <a:r>
              <a:rPr lang="en-NZ" sz="4800" dirty="0" smtClean="0"/>
              <a:t>Progress</a:t>
            </a:r>
            <a:endParaRPr lang="en-NZ" sz="4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1330" y="1285739"/>
            <a:ext cx="8915400" cy="1251399"/>
          </a:xfrm>
        </p:spPr>
        <p:txBody>
          <a:bodyPr>
            <a:normAutofit/>
          </a:bodyPr>
          <a:lstStyle/>
          <a:p>
            <a:pPr lvl="1"/>
            <a:r>
              <a:rPr lang="en-NZ" sz="3200" b="1" dirty="0" smtClean="0"/>
              <a:t>Documentation &amp; User Manual</a:t>
            </a:r>
          </a:p>
          <a:p>
            <a:pPr lvl="2"/>
            <a:r>
              <a:rPr lang="en-NZ" sz="2400" dirty="0" smtClean="0"/>
              <a:t>Team Test Drive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9" y="1911438"/>
            <a:ext cx="3502315" cy="49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696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53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Test Drive</vt:lpstr>
      <vt:lpstr>Progress</vt:lpstr>
      <vt:lpstr>Progress</vt:lpstr>
      <vt:lpstr>Progress</vt:lpstr>
      <vt:lpstr>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</dc:title>
  <dc:creator>Paul Joo</dc:creator>
  <cp:lastModifiedBy>Paul Joo</cp:lastModifiedBy>
  <cp:revision>5</cp:revision>
  <dcterms:created xsi:type="dcterms:W3CDTF">2015-08-24T00:11:18Z</dcterms:created>
  <dcterms:modified xsi:type="dcterms:W3CDTF">2015-08-24T00:50:28Z</dcterms:modified>
</cp:coreProperties>
</file>