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72" r:id="rId3"/>
    <p:sldId id="264" r:id="rId4"/>
    <p:sldId id="265" r:id="rId5"/>
    <p:sldId id="271" r:id="rId6"/>
    <p:sldId id="266" r:id="rId7"/>
    <p:sldId id="269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B197-F70F-4695-B480-8D280AB3C17F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13/08/2015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73CCD4C4-0B83-47EE-AD32-51C00C291CE5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283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B197-F70F-4695-B480-8D280AB3C17F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13/08/2015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73CCD4C4-0B83-47EE-AD32-51C00C291CE5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874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B197-F70F-4695-B480-8D280AB3C17F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13/08/2015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73CCD4C4-0B83-47EE-AD32-51C00C291CE5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353535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353535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5733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B197-F70F-4695-B480-8D280AB3C17F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13/08/2015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73CCD4C4-0B83-47EE-AD32-51C00C291CE5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9822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B197-F70F-4695-B480-8D280AB3C17F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13/08/2015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73CCD4C4-0B83-47EE-AD32-51C00C291CE5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353535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353535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4156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B197-F70F-4695-B480-8D280AB3C17F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13/08/2015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73CCD4C4-0B83-47EE-AD32-51C00C291CE5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3015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B197-F70F-4695-B480-8D280AB3C17F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13/08/2015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4C4-0B83-47EE-AD32-51C00C291CE5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2769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B197-F70F-4695-B480-8D280AB3C17F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13/08/2015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4C4-0B83-47EE-AD32-51C00C291CE5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834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B197-F70F-4695-B480-8D280AB3C17F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13/08/2015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4C4-0B83-47EE-AD32-51C00C291CE5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648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B197-F70F-4695-B480-8D280AB3C17F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13/08/2015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73CCD4C4-0B83-47EE-AD32-51C00C291CE5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518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B197-F70F-4695-B480-8D280AB3C17F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13/08/2015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73CCD4C4-0B83-47EE-AD32-51C00C291CE5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893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B197-F70F-4695-B480-8D280AB3C17F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13/08/2015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73CCD4C4-0B83-47EE-AD32-51C00C291CE5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409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B197-F70F-4695-B480-8D280AB3C17F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13/08/2015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4C4-0B83-47EE-AD32-51C00C291CE5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3390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B197-F70F-4695-B480-8D280AB3C17F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13/08/2015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4C4-0B83-47EE-AD32-51C00C291CE5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171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B197-F70F-4695-B480-8D280AB3C17F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13/08/2015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4C4-0B83-47EE-AD32-51C00C291CE5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804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B197-F70F-4695-B480-8D280AB3C17F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13/08/2015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73CCD4C4-0B83-47EE-AD32-51C00C291CE5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0867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157"/>
            <a:ext cx="1767506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B197-F70F-4695-B480-8D280AB3C17F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13/08/2015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CCD4C4-0B83-47EE-AD32-51C00C291CE5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8375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Test Drive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9221" y="4777384"/>
            <a:ext cx="6686549" cy="1126283"/>
          </a:xfrm>
        </p:spPr>
        <p:txBody>
          <a:bodyPr/>
          <a:lstStyle/>
          <a:p>
            <a:r>
              <a:rPr lang="en-NZ" dirty="0" smtClean="0"/>
              <a:t>306 Project One Presentation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682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821"/>
            <a:ext cx="7419356" cy="343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" y="3467254"/>
            <a:ext cx="7762006" cy="334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5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smtClean="0"/>
              <a:t>UML Class Diagram</a:t>
            </a:r>
            <a:endParaRPr lang="en-NZ" dirty="0"/>
          </a:p>
        </p:txBody>
      </p:sp>
      <p:pic>
        <p:nvPicPr>
          <p:cNvPr id="1027" name="Picture 3" descr="C:\Users\Wesley\AppData\Roaming\Skype\live#3awesleyyep\media_messaging\media_cache\^C1D3740F80E72106C150FC5C13E51DEB85E44F5CBFF0728C43^pimgpsh_fullsize_dist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908" y="1353469"/>
            <a:ext cx="6675476" cy="53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Wesley\AppData\Roaming\Skype\live#3awesleyyep\media_messaging\media_cache\^C1D3740F80E72106C150FC5C13E51DEB85E44F5CBFF0728C43^pimgpsh_fullsize_dist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08" t="85429" r="33756"/>
          <a:stretch/>
        </p:blipFill>
        <p:spPr bwMode="auto">
          <a:xfrm>
            <a:off x="6537365" y="5949280"/>
            <a:ext cx="1491019" cy="78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Wesley\AppData\Roaming\Skype\live#3awesleyyep\media_messaging\media_cache\^C1D3740F80E72106C150FC5C13E51DEB85E44F5CBFF0728C43^pimgpsh_fullsize_dist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2" t="85429"/>
          <a:stretch/>
        </p:blipFill>
        <p:spPr bwMode="auto">
          <a:xfrm>
            <a:off x="4419617" y="5948836"/>
            <a:ext cx="1358958" cy="78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3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8554" y="1340768"/>
            <a:ext cx="8316924" cy="544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dirty="0" smtClean="0"/>
              <a:t>Sequence Diagram</a:t>
            </a:r>
            <a:endParaRPr lang="en-NZ" dirty="0"/>
          </a:p>
        </p:txBody>
      </p:sp>
      <p:pic>
        <p:nvPicPr>
          <p:cNvPr id="4" name="Picture 2" descr="C:\Users\Wesley\AppData\Roaming\Skype\live#3awesleyyep\media_messaging\media_cache\^7DF09210D43B5DC5242F88F7AE77DACF4859F3E1DB32238009^pimgpsh_fullsize_dist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1"/>
          <a:stretch/>
        </p:blipFill>
        <p:spPr bwMode="auto">
          <a:xfrm>
            <a:off x="1115616" y="1417638"/>
            <a:ext cx="7162800" cy="537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21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dirty="0" smtClean="0"/>
              <a:t>Robot Status Modelling</a:t>
            </a:r>
            <a:endParaRPr lang="en-NZ" dirty="0"/>
          </a:p>
        </p:txBody>
      </p:sp>
      <p:pic>
        <p:nvPicPr>
          <p:cNvPr id="4" name="Picture 2" descr="https://scontent-sjc2-1.xx.fbcdn.net/hphotos-xat1/v/t1.0-9/11825101_1108772125817614_5709683782668383322_n.jpg?oh=fef4bdb621fd5fc5b3457eab67601a0f&amp;oe=564A8A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72816"/>
            <a:ext cx="5438059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9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dirty="0" smtClean="0"/>
              <a:t>RQT Graph</a:t>
            </a:r>
            <a:endParaRPr lang="en-NZ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1" t="20565" r="1911" b="6690"/>
          <a:stretch/>
        </p:blipFill>
        <p:spPr bwMode="auto">
          <a:xfrm>
            <a:off x="590859" y="1844824"/>
            <a:ext cx="8075240" cy="395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58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dirty="0" smtClean="0"/>
              <a:t>Unit Tests</a:t>
            </a:r>
            <a:endParaRPr lang="en-NZ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91680" y="1844824"/>
            <a:ext cx="6686550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err="1" smtClean="0"/>
              <a:t>catkin_make</a:t>
            </a:r>
            <a:r>
              <a:rPr lang="en-NZ" dirty="0" smtClean="0"/>
              <a:t> </a:t>
            </a:r>
            <a:r>
              <a:rPr lang="en-NZ" dirty="0" err="1" smtClean="0"/>
              <a:t>run_tests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9888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dirty="0" smtClean="0"/>
              <a:t>Demo Time</a:t>
            </a:r>
            <a:endParaRPr lang="en-NZ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91680" y="1844824"/>
            <a:ext cx="6686550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NZ" dirty="0" smtClean="0"/>
              <a:t>Launch scripts/ GUI design (Wesley)</a:t>
            </a:r>
          </a:p>
          <a:p>
            <a:pPr marL="285750" indent="-285750">
              <a:buFontTx/>
              <a:buChar char="-"/>
            </a:pPr>
            <a:r>
              <a:rPr lang="en-NZ" dirty="0" smtClean="0"/>
              <a:t>GUI receiving messages (Paul)</a:t>
            </a:r>
          </a:p>
          <a:p>
            <a:pPr marL="285750" indent="-285750">
              <a:buFontTx/>
              <a:buChar char="-"/>
            </a:pPr>
            <a:r>
              <a:rPr lang="en-NZ" dirty="0" smtClean="0"/>
              <a:t>GUI showing statuses (Elliot)</a:t>
            </a:r>
          </a:p>
          <a:p>
            <a:pPr marL="285750" indent="-285750">
              <a:buFontTx/>
              <a:buChar char="-"/>
            </a:pPr>
            <a:r>
              <a:rPr lang="en-NZ" dirty="0" smtClean="0"/>
              <a:t>Picker robot behaviour (</a:t>
            </a:r>
            <a:r>
              <a:rPr lang="en-NZ" dirty="0" err="1" smtClean="0"/>
              <a:t>Gyver</a:t>
            </a:r>
            <a:r>
              <a:rPr lang="en-NZ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NZ" dirty="0" smtClean="0"/>
              <a:t>Carrier robot behaviour (Nikhil)</a:t>
            </a:r>
          </a:p>
          <a:p>
            <a:pPr marL="285750" indent="-285750">
              <a:buFontTx/>
              <a:buChar char="-"/>
            </a:pPr>
            <a:r>
              <a:rPr lang="en-NZ" dirty="0" smtClean="0"/>
              <a:t>Dog and person behaviour (John)</a:t>
            </a:r>
          </a:p>
          <a:p>
            <a:pPr marL="285750" indent="-285750">
              <a:buFontTx/>
              <a:buChar char="-"/>
            </a:pPr>
            <a:r>
              <a:rPr lang="en-NZ" dirty="0" smtClean="0"/>
              <a:t>Laser sensors for robots</a:t>
            </a:r>
          </a:p>
          <a:p>
            <a:pPr marL="285750" indent="-285750">
              <a:buFontTx/>
              <a:buChar char="-"/>
            </a:pPr>
            <a:r>
              <a:rPr lang="en-NZ" dirty="0" smtClean="0"/>
              <a:t>Using laser sensor information (Chang </a:t>
            </a:r>
            <a:r>
              <a:rPr lang="en-NZ" dirty="0" err="1" smtClean="0"/>
              <a:t>Kon</a:t>
            </a:r>
            <a:r>
              <a:rPr lang="en-NZ" dirty="0" smtClean="0"/>
              <a:t>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4643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73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Test Drive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Class Diagram</dc:title>
  <dc:creator>WESLEY</dc:creator>
  <cp:lastModifiedBy>WESLEY</cp:lastModifiedBy>
  <cp:revision>15</cp:revision>
  <dcterms:created xsi:type="dcterms:W3CDTF">2015-08-12T07:29:11Z</dcterms:created>
  <dcterms:modified xsi:type="dcterms:W3CDTF">2015-08-13T11:38:23Z</dcterms:modified>
</cp:coreProperties>
</file>