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71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3A1D-F795-45A2-A8E7-8D1F15E550C1}" type="datetimeFigureOut">
              <a:rPr lang="en-NZ" smtClean="0"/>
              <a:t>27/08/2015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A1D66BD-B0FA-45FB-A069-0DD5BC83046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56159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3A1D-F795-45A2-A8E7-8D1F15E550C1}" type="datetimeFigureOut">
              <a:rPr lang="en-NZ" smtClean="0"/>
              <a:t>27/08/2015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A1D66BD-B0FA-45FB-A069-0DD5BC83046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7868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3A1D-F795-45A2-A8E7-8D1F15E550C1}" type="datetimeFigureOut">
              <a:rPr lang="en-NZ" smtClean="0"/>
              <a:t>27/08/2015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A1D66BD-B0FA-45FB-A069-0DD5BC830469}" type="slidenum">
              <a:rPr lang="en-NZ" smtClean="0"/>
              <a:t>‹#›</a:t>
            </a:fld>
            <a:endParaRPr lang="en-NZ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3490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3A1D-F795-45A2-A8E7-8D1F15E550C1}" type="datetimeFigureOut">
              <a:rPr lang="en-NZ" smtClean="0"/>
              <a:t>27/08/2015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1D66BD-B0FA-45FB-A069-0DD5BC83046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67903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3A1D-F795-45A2-A8E7-8D1F15E550C1}" type="datetimeFigureOut">
              <a:rPr lang="en-NZ" smtClean="0"/>
              <a:t>27/08/2015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1D66BD-B0FA-45FB-A069-0DD5BC830469}" type="slidenum">
              <a:rPr lang="en-NZ" smtClean="0"/>
              <a:t>‹#›</a:t>
            </a:fld>
            <a:endParaRPr lang="en-NZ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7012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3A1D-F795-45A2-A8E7-8D1F15E550C1}" type="datetimeFigureOut">
              <a:rPr lang="en-NZ" smtClean="0"/>
              <a:t>27/08/2015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1D66BD-B0FA-45FB-A069-0DD5BC83046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203909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3A1D-F795-45A2-A8E7-8D1F15E550C1}" type="datetimeFigureOut">
              <a:rPr lang="en-NZ" smtClean="0"/>
              <a:t>27/08/2015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D66BD-B0FA-45FB-A069-0DD5BC83046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456634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3A1D-F795-45A2-A8E7-8D1F15E550C1}" type="datetimeFigureOut">
              <a:rPr lang="en-NZ" smtClean="0"/>
              <a:t>27/08/2015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D66BD-B0FA-45FB-A069-0DD5BC83046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4839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3A1D-F795-45A2-A8E7-8D1F15E550C1}" type="datetimeFigureOut">
              <a:rPr lang="en-NZ" smtClean="0"/>
              <a:t>27/08/2015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D66BD-B0FA-45FB-A069-0DD5BC83046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91510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3A1D-F795-45A2-A8E7-8D1F15E550C1}" type="datetimeFigureOut">
              <a:rPr lang="en-NZ" smtClean="0"/>
              <a:t>27/08/2015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A1D66BD-B0FA-45FB-A069-0DD5BC83046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6234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3A1D-F795-45A2-A8E7-8D1F15E550C1}" type="datetimeFigureOut">
              <a:rPr lang="en-NZ" smtClean="0"/>
              <a:t>27/08/2015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A1D66BD-B0FA-45FB-A069-0DD5BC83046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83757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3A1D-F795-45A2-A8E7-8D1F15E550C1}" type="datetimeFigureOut">
              <a:rPr lang="en-NZ" smtClean="0"/>
              <a:t>27/08/2015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A1D66BD-B0FA-45FB-A069-0DD5BC83046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87663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3A1D-F795-45A2-A8E7-8D1F15E550C1}" type="datetimeFigureOut">
              <a:rPr lang="en-NZ" smtClean="0"/>
              <a:t>27/08/2015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D66BD-B0FA-45FB-A069-0DD5BC83046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86737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3A1D-F795-45A2-A8E7-8D1F15E550C1}" type="datetimeFigureOut">
              <a:rPr lang="en-NZ" smtClean="0"/>
              <a:t>27/08/2015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D66BD-B0FA-45FB-A069-0DD5BC83046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6158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3A1D-F795-45A2-A8E7-8D1F15E550C1}" type="datetimeFigureOut">
              <a:rPr lang="en-NZ" smtClean="0"/>
              <a:t>27/08/2015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D66BD-B0FA-45FB-A069-0DD5BC83046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27920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3A1D-F795-45A2-A8E7-8D1F15E550C1}" type="datetimeFigureOut">
              <a:rPr lang="en-NZ" smtClean="0"/>
              <a:t>27/08/2015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1D66BD-B0FA-45FB-A069-0DD5BC83046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93837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13A1D-F795-45A2-A8E7-8D1F15E550C1}" type="datetimeFigureOut">
              <a:rPr lang="en-NZ" smtClean="0"/>
              <a:t>27/08/2015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A1D66BD-B0FA-45FB-A069-0DD5BC83046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96900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Test Drive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49822" y="4777381"/>
            <a:ext cx="8915399" cy="1126283"/>
          </a:xfrm>
        </p:spPr>
        <p:txBody>
          <a:bodyPr/>
          <a:lstStyle/>
          <a:p>
            <a:r>
              <a:rPr lang="en-NZ" dirty="0" smtClean="0"/>
              <a:t>Project One Presentation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3360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5950" y="263501"/>
            <a:ext cx="8911687" cy="1280890"/>
          </a:xfrm>
        </p:spPr>
        <p:txBody>
          <a:bodyPr/>
          <a:lstStyle/>
          <a:p>
            <a:r>
              <a:rPr lang="en-NZ" b="1" dirty="0" smtClean="0"/>
              <a:t>Obstacle Avoidance</a:t>
            </a:r>
            <a:endParaRPr lang="en-NZ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57" y="1544391"/>
            <a:ext cx="7178289" cy="510509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7613746" y="2296444"/>
                <a:ext cx="389086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Z" dirty="0" smtClean="0"/>
                  <a:t>First scan</a:t>
                </a:r>
              </a:p>
              <a:p>
                <a:r>
                  <a:rPr lang="en-NZ" dirty="0" smtClean="0"/>
                  <a:t>We calculate the distance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nor/>
                            </m:rPr>
                            <a:rPr lang="en-NZ" dirty="0"/>
                            <m:t> </m:t>
                          </m:r>
                        </m:e>
                        <m:sub>
                          <m:r>
                            <a:rPr lang="en-NZ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𝑚𝑖𝑛𝑖𝑚𝑢𝑚</m:t>
                      </m:r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𝑑𝑖𝑠𝑡𝑎𝑛𝑐𝑒</m:t>
                      </m:r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𝑏𝑒𝑡𝑤𝑒𝑒𝑛</m:t>
                      </m:r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NZ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𝑜𝑏𝑠𝑡𝑎𝑐𝑙𝑒𝑠</m:t>
                      </m:r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𝑙𝑎𝑠𝑒𝑟</m:t>
                      </m:r>
                    </m:oMath>
                  </m:oMathPara>
                </a14:m>
                <a:endParaRPr lang="en-NZ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746" y="2296444"/>
                <a:ext cx="3890866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1411" t="-3046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186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5950" y="263501"/>
            <a:ext cx="8911687" cy="1280890"/>
          </a:xfrm>
        </p:spPr>
        <p:txBody>
          <a:bodyPr/>
          <a:lstStyle/>
          <a:p>
            <a:r>
              <a:rPr lang="en-NZ" b="1" dirty="0" smtClean="0"/>
              <a:t>Obstacle Avoidance</a:t>
            </a:r>
            <a:endParaRPr lang="en-NZ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57" y="1544391"/>
            <a:ext cx="7178289" cy="515147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7707743" y="2258797"/>
                <a:ext cx="3890866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Z" dirty="0" smtClean="0"/>
                  <a:t>second scan</a:t>
                </a:r>
              </a:p>
              <a:p>
                <a:r>
                  <a:rPr lang="en-NZ" dirty="0" smtClean="0"/>
                  <a:t>We calculate the distance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nor/>
                            </m:rPr>
                            <a:rPr lang="en-NZ" dirty="0"/>
                            <m:t> </m:t>
                          </m:r>
                        </m:e>
                        <m:sub>
                          <m:r>
                            <a:rPr lang="en-NZ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𝑚𝑖𝑛𝑖𝑚𝑢𝑚</m:t>
                      </m:r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𝑑𝑖𝑠𝑡𝑎𝑛𝑐𝑒</m:t>
                      </m:r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𝑏𝑒𝑡𝑤𝑒𝑒𝑛</m:t>
                      </m:r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NZ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𝑜𝑏𝑠𝑡𝑎𝑐𝑙𝑒𝑠</m:t>
                      </m:r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𝑙𝑎𝑠𝑒𝑟</m:t>
                      </m:r>
                    </m:oMath>
                  </m:oMathPara>
                </a14:m>
                <a:endParaRPr lang="en-NZ" dirty="0" smtClean="0"/>
              </a:p>
              <a:p>
                <a:r>
                  <a:rPr lang="en-NZ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Z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Z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nor/>
                          </m:rPr>
                          <a:rPr lang="en-NZ" dirty="0"/>
                          <m:t> </m:t>
                        </m:r>
                      </m:e>
                      <m:sub>
                        <m:r>
                          <a:rPr lang="en-NZ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NZ" dirty="0" smtClean="0"/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Z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Z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nor/>
                          </m:rPr>
                          <a:rPr lang="en-NZ" dirty="0"/>
                          <m:t> </m:t>
                        </m:r>
                      </m:e>
                      <m:sub>
                        <m:r>
                          <a:rPr lang="en-NZ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NZ" b="0" dirty="0" smtClean="0">
                    <a:ea typeface="Cambria Math" panose="02040503050406030204" pitchFamily="18" charset="0"/>
                  </a:rPr>
                  <a:t> then the obstacle is moving face on with the detecting entity.</a:t>
                </a:r>
              </a:p>
              <a:p>
                <a:r>
                  <a:rPr lang="en-NZ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Z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Z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nor/>
                          </m:rPr>
                          <a:rPr lang="en-NZ" dirty="0"/>
                          <m:t> </m:t>
                        </m:r>
                      </m:e>
                      <m:sub>
                        <m:r>
                          <a:rPr lang="en-NZ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NZ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Z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Z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nor/>
                          </m:rPr>
                          <a:rPr lang="en-NZ" dirty="0"/>
                          <m:t> </m:t>
                        </m:r>
                      </m:e>
                      <m:sub>
                        <m:r>
                          <a:rPr lang="en-NZ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NZ" b="0" dirty="0" smtClean="0">
                    <a:ea typeface="Cambria Math" panose="02040503050406030204" pitchFamily="18" charset="0"/>
                  </a:rPr>
                  <a:t> then the obstacle stationary </a:t>
                </a:r>
              </a:p>
              <a:p>
                <a:r>
                  <a:rPr lang="en-NZ" dirty="0" smtClean="0"/>
                  <a:t>(in this case carrier detect yellow robot as moving perpendicular</a:t>
                </a:r>
              </a:p>
              <a:p>
                <a:endParaRPr lang="en-NZ" b="0" dirty="0" smtClean="0">
                  <a:ea typeface="Cambria Math" panose="02040503050406030204" pitchFamily="18" charset="0"/>
                </a:endParaRPr>
              </a:p>
              <a:p>
                <a:endParaRPr lang="en-NZ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743" y="2258797"/>
                <a:ext cx="3890866" cy="3139321"/>
              </a:xfrm>
              <a:prstGeom prst="rect">
                <a:avLst/>
              </a:prstGeom>
              <a:blipFill rotWithShape="0">
                <a:blip r:embed="rId3"/>
                <a:stretch>
                  <a:fillRect l="-1252" t="-1165" r="-1408" b="-2136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107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5950" y="263501"/>
            <a:ext cx="8911687" cy="1280890"/>
          </a:xfrm>
        </p:spPr>
        <p:txBody>
          <a:bodyPr/>
          <a:lstStyle/>
          <a:p>
            <a:r>
              <a:rPr lang="en-NZ" b="1" dirty="0" smtClean="0"/>
              <a:t>Unit Tests</a:t>
            </a:r>
            <a:endParaRPr lang="en-NZ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275" y="1308770"/>
            <a:ext cx="7806184" cy="5104043"/>
          </a:xfrm>
        </p:spPr>
      </p:pic>
    </p:spTree>
    <p:extLst>
      <p:ext uri="{BB962C8B-B14F-4D97-AF65-F5344CB8AC3E}">
        <p14:creationId xmlns:p14="http://schemas.microsoft.com/office/powerpoint/2010/main" val="53012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5950" y="263501"/>
            <a:ext cx="8911687" cy="1280890"/>
          </a:xfrm>
        </p:spPr>
        <p:txBody>
          <a:bodyPr/>
          <a:lstStyle/>
          <a:p>
            <a:r>
              <a:rPr lang="en-NZ" b="1" dirty="0" smtClean="0"/>
              <a:t>Generator</a:t>
            </a:r>
            <a:endParaRPr lang="en-NZ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195" y="1389845"/>
            <a:ext cx="8979775" cy="5080662"/>
          </a:xfrm>
        </p:spPr>
      </p:pic>
    </p:spTree>
    <p:extLst>
      <p:ext uri="{BB962C8B-B14F-4D97-AF65-F5344CB8AC3E}">
        <p14:creationId xmlns:p14="http://schemas.microsoft.com/office/powerpoint/2010/main" val="105176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5950" y="263501"/>
            <a:ext cx="8911687" cy="1280890"/>
          </a:xfrm>
        </p:spPr>
        <p:txBody>
          <a:bodyPr/>
          <a:lstStyle/>
          <a:p>
            <a:r>
              <a:rPr lang="en-NZ" b="1" dirty="0" smtClean="0"/>
              <a:t>Generator</a:t>
            </a:r>
            <a:endParaRPr lang="en-NZ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944" y="1787477"/>
            <a:ext cx="9986511" cy="4098168"/>
          </a:xfrm>
        </p:spPr>
      </p:pic>
    </p:spTree>
    <p:extLst>
      <p:ext uri="{BB962C8B-B14F-4D97-AF65-F5344CB8AC3E}">
        <p14:creationId xmlns:p14="http://schemas.microsoft.com/office/powerpoint/2010/main" val="252526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5950" y="263501"/>
            <a:ext cx="8911687" cy="1280890"/>
          </a:xfrm>
        </p:spPr>
        <p:txBody>
          <a:bodyPr/>
          <a:lstStyle/>
          <a:p>
            <a:r>
              <a:rPr lang="en-NZ" b="1" dirty="0" smtClean="0"/>
              <a:t>Demo</a:t>
            </a:r>
            <a:endParaRPr lang="en-NZ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5950" y="940158"/>
            <a:ext cx="10346050" cy="5917842"/>
          </a:xfrm>
        </p:spPr>
        <p:txBody>
          <a:bodyPr>
            <a:normAutofit/>
          </a:bodyPr>
          <a:lstStyle/>
          <a:p>
            <a:r>
              <a:rPr lang="en-NZ" sz="2400" b="1" dirty="0" smtClean="0"/>
              <a:t>GUI Design &amp; Configurability </a:t>
            </a:r>
            <a:r>
              <a:rPr lang="en-NZ" sz="2400" dirty="0" smtClean="0"/>
              <a:t>– Chang </a:t>
            </a:r>
            <a:r>
              <a:rPr lang="en-NZ" sz="2400" dirty="0" err="1" smtClean="0"/>
              <a:t>Kon</a:t>
            </a:r>
            <a:endParaRPr lang="en-NZ" sz="2400" dirty="0" smtClean="0"/>
          </a:p>
          <a:p>
            <a:r>
              <a:rPr lang="en-NZ" sz="2400" b="1" dirty="0" smtClean="0"/>
              <a:t>GUI Spinner Limits </a:t>
            </a:r>
            <a:r>
              <a:rPr lang="en-NZ" sz="2400" dirty="0" smtClean="0"/>
              <a:t>– Elliot</a:t>
            </a:r>
          </a:p>
          <a:p>
            <a:r>
              <a:rPr lang="en-NZ" sz="2400" b="1" dirty="0" smtClean="0"/>
              <a:t>Colour Panels &amp; World Design </a:t>
            </a:r>
            <a:r>
              <a:rPr lang="en-NZ" sz="2400" dirty="0" smtClean="0"/>
              <a:t>– Paul</a:t>
            </a:r>
          </a:p>
          <a:p>
            <a:r>
              <a:rPr lang="en-NZ" sz="2400" b="1" dirty="0" smtClean="0"/>
              <a:t>Picker Division </a:t>
            </a:r>
            <a:r>
              <a:rPr lang="en-NZ" sz="2400" dirty="0" smtClean="0"/>
              <a:t>– Nikhil</a:t>
            </a:r>
          </a:p>
          <a:p>
            <a:r>
              <a:rPr lang="en-NZ" sz="2400" b="1" dirty="0" smtClean="0"/>
              <a:t>Carrier Queue </a:t>
            </a:r>
            <a:r>
              <a:rPr lang="en-NZ" sz="2400" dirty="0" smtClean="0"/>
              <a:t>– John</a:t>
            </a:r>
          </a:p>
          <a:p>
            <a:r>
              <a:rPr lang="en-NZ" sz="2400" b="1" dirty="0" smtClean="0"/>
              <a:t>Obstacle Avoidance </a:t>
            </a:r>
            <a:r>
              <a:rPr lang="en-NZ" sz="2400" dirty="0" smtClean="0"/>
              <a:t>- </a:t>
            </a:r>
            <a:r>
              <a:rPr lang="en-NZ" sz="2400" dirty="0" err="1" smtClean="0"/>
              <a:t>Guyver</a:t>
            </a:r>
            <a:endParaRPr lang="en-NZ" sz="2400" b="1" dirty="0" smtClean="0"/>
          </a:p>
          <a:p>
            <a:r>
              <a:rPr lang="en-NZ" sz="2400" b="1" dirty="0" smtClean="0"/>
              <a:t>Cat Behaviour &amp; Design </a:t>
            </a:r>
            <a:r>
              <a:rPr lang="en-NZ" sz="2400" dirty="0" smtClean="0"/>
              <a:t>– Elliot</a:t>
            </a:r>
          </a:p>
          <a:p>
            <a:r>
              <a:rPr lang="en-NZ" sz="2400" b="1" dirty="0" smtClean="0"/>
              <a:t>Neighbour Behaviour &amp; Design </a:t>
            </a:r>
            <a:r>
              <a:rPr lang="en-NZ" sz="2400" dirty="0" smtClean="0"/>
              <a:t>– Lennon</a:t>
            </a:r>
          </a:p>
          <a:p>
            <a:r>
              <a:rPr lang="en-NZ" sz="2400" b="1" dirty="0" smtClean="0"/>
              <a:t>Gardener Behaviour &amp; Design </a:t>
            </a:r>
            <a:r>
              <a:rPr lang="en-NZ" sz="2400" dirty="0" smtClean="0"/>
              <a:t>– Chang</a:t>
            </a:r>
          </a:p>
          <a:p>
            <a:r>
              <a:rPr lang="en-NZ" sz="2400" b="1" dirty="0" smtClean="0"/>
              <a:t>Dog, Worker Behaviour &amp; Design </a:t>
            </a:r>
            <a:r>
              <a:rPr lang="en-NZ" sz="2400" dirty="0" smtClean="0"/>
              <a:t>– John</a:t>
            </a:r>
          </a:p>
          <a:p>
            <a:r>
              <a:rPr lang="en-NZ" sz="2400" b="1" dirty="0" smtClean="0"/>
              <a:t>Blind Person Design &amp; Behaviour </a:t>
            </a:r>
            <a:r>
              <a:rPr lang="en-NZ" sz="2400" dirty="0" smtClean="0"/>
              <a:t>– Wesley</a:t>
            </a:r>
          </a:p>
          <a:p>
            <a:r>
              <a:rPr lang="en-NZ" sz="2400" b="1" dirty="0" smtClean="0"/>
              <a:t>Innovation</a:t>
            </a:r>
            <a:r>
              <a:rPr lang="en-NZ" sz="2400" dirty="0" smtClean="0"/>
              <a:t> - Wesley </a:t>
            </a:r>
            <a:endParaRPr lang="en-NZ" sz="2400" dirty="0"/>
          </a:p>
        </p:txBody>
      </p:sp>
    </p:spTree>
    <p:extLst>
      <p:ext uri="{BB962C8B-B14F-4D97-AF65-F5344CB8AC3E}">
        <p14:creationId xmlns:p14="http://schemas.microsoft.com/office/powerpoint/2010/main" val="426725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043" y="0"/>
            <a:ext cx="10290219" cy="7158204"/>
          </a:xfrm>
        </p:spPr>
      </p:pic>
    </p:spTree>
    <p:extLst>
      <p:ext uri="{BB962C8B-B14F-4D97-AF65-F5344CB8AC3E}">
        <p14:creationId xmlns:p14="http://schemas.microsoft.com/office/powerpoint/2010/main" val="22933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5950" y="263501"/>
            <a:ext cx="8911687" cy="1280890"/>
          </a:xfrm>
        </p:spPr>
        <p:txBody>
          <a:bodyPr/>
          <a:lstStyle/>
          <a:p>
            <a:r>
              <a:rPr lang="en-NZ" b="1" dirty="0" smtClean="0"/>
              <a:t>UML Class Diagram</a:t>
            </a:r>
            <a:endParaRPr lang="en-NZ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527" y="953038"/>
            <a:ext cx="9006110" cy="5904962"/>
          </a:xfrm>
        </p:spPr>
      </p:pic>
    </p:spTree>
    <p:extLst>
      <p:ext uri="{BB962C8B-B14F-4D97-AF65-F5344CB8AC3E}">
        <p14:creationId xmlns:p14="http://schemas.microsoft.com/office/powerpoint/2010/main" val="374564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5950" y="263501"/>
            <a:ext cx="8911687" cy="1280890"/>
          </a:xfrm>
        </p:spPr>
        <p:txBody>
          <a:bodyPr/>
          <a:lstStyle/>
          <a:p>
            <a:r>
              <a:rPr lang="en-NZ" b="1" dirty="0" smtClean="0"/>
              <a:t>Picker Finite-State-Machine</a:t>
            </a:r>
            <a:endParaRPr lang="en-NZ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950" y="1090410"/>
            <a:ext cx="9038524" cy="5767589"/>
          </a:xfrm>
        </p:spPr>
      </p:pic>
    </p:spTree>
    <p:extLst>
      <p:ext uri="{BB962C8B-B14F-4D97-AF65-F5344CB8AC3E}">
        <p14:creationId xmlns:p14="http://schemas.microsoft.com/office/powerpoint/2010/main" val="14513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5950" y="263501"/>
            <a:ext cx="8911687" cy="1280890"/>
          </a:xfrm>
        </p:spPr>
        <p:txBody>
          <a:bodyPr/>
          <a:lstStyle/>
          <a:p>
            <a:r>
              <a:rPr lang="en-NZ" b="1" dirty="0" smtClean="0"/>
              <a:t>Carrier </a:t>
            </a:r>
            <a:r>
              <a:rPr lang="en-NZ" b="1" dirty="0" smtClean="0"/>
              <a:t>Finite-State-Machine</a:t>
            </a:r>
            <a:endParaRPr lang="en-NZ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486" y="1161523"/>
            <a:ext cx="7813913" cy="5535492"/>
          </a:xfrm>
        </p:spPr>
      </p:pic>
    </p:spTree>
    <p:extLst>
      <p:ext uri="{BB962C8B-B14F-4D97-AF65-F5344CB8AC3E}">
        <p14:creationId xmlns:p14="http://schemas.microsoft.com/office/powerpoint/2010/main" val="75421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5950" y="263501"/>
            <a:ext cx="8911687" cy="1280890"/>
          </a:xfrm>
        </p:spPr>
        <p:txBody>
          <a:bodyPr/>
          <a:lstStyle/>
          <a:p>
            <a:r>
              <a:rPr lang="en-NZ" b="1" dirty="0" smtClean="0"/>
              <a:t>Beacon System</a:t>
            </a:r>
            <a:endParaRPr lang="en-NZ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23" y="1689170"/>
            <a:ext cx="10351043" cy="4286627"/>
          </a:xfrm>
        </p:spPr>
      </p:pic>
    </p:spTree>
    <p:extLst>
      <p:ext uri="{BB962C8B-B14F-4D97-AF65-F5344CB8AC3E}">
        <p14:creationId xmlns:p14="http://schemas.microsoft.com/office/powerpoint/2010/main" val="51659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5950" y="263501"/>
            <a:ext cx="8911687" cy="1280890"/>
          </a:xfrm>
        </p:spPr>
        <p:txBody>
          <a:bodyPr/>
          <a:lstStyle/>
          <a:p>
            <a:r>
              <a:rPr lang="en-NZ" b="1" dirty="0" smtClean="0"/>
              <a:t>Obstacle Avoidance</a:t>
            </a:r>
            <a:endParaRPr lang="en-NZ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949" y="903946"/>
            <a:ext cx="8335675" cy="5954054"/>
          </a:xfrm>
        </p:spPr>
      </p:pic>
    </p:spTree>
    <p:extLst>
      <p:ext uri="{BB962C8B-B14F-4D97-AF65-F5344CB8AC3E}">
        <p14:creationId xmlns:p14="http://schemas.microsoft.com/office/powerpoint/2010/main" val="38695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5950" y="263501"/>
            <a:ext cx="8911687" cy="1280890"/>
          </a:xfrm>
        </p:spPr>
        <p:txBody>
          <a:bodyPr/>
          <a:lstStyle/>
          <a:p>
            <a:r>
              <a:rPr lang="en-NZ" b="1" dirty="0" smtClean="0"/>
              <a:t>Obstacle Avoidance</a:t>
            </a:r>
            <a:endParaRPr lang="en-NZ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22" y="1544391"/>
            <a:ext cx="7206281" cy="512312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7772138" y="2367705"/>
                <a:ext cx="3890866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Z" dirty="0" smtClean="0"/>
                  <a:t>First scan</a:t>
                </a:r>
              </a:p>
              <a:p>
                <a:r>
                  <a:rPr lang="en-NZ" dirty="0" smtClean="0"/>
                  <a:t>We calculate the angle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en-NZ" dirty="0"/>
                            <m:t> </m:t>
                          </m:r>
                        </m:e>
                        <m:sub>
                          <m:r>
                            <a:rPr lang="en-NZ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NZ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𝑚𝑖𝑛𝑖𝑚𝑢𝑚</m:t>
                      </m:r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𝑎𝑛𝑔𝑙𝑒</m:t>
                      </m:r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NZ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𝑜𝑏𝑠𝑡𝑎𝑐𝑙𝑒</m:t>
                      </m:r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𝑑𝑒𝑡𝑒𝑐𝑡𝑒𝑑</m:t>
                      </m:r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𝑓𝑟𝑜𝑚</m:t>
                      </m:r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𝑎𝑥𝑖𝑠</m:t>
                      </m:r>
                    </m:oMath>
                  </m:oMathPara>
                </a14:m>
                <a:endParaRPr lang="en-NZ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en-NZ" dirty="0"/>
                            <m:t> </m:t>
                          </m:r>
                        </m:e>
                        <m:sub>
                          <m:r>
                            <a:rPr lang="en-NZ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NZ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𝑚𝑎𝑥𝑖𝑚𝑢𝑚</m:t>
                      </m:r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𝑎𝑛𝑔𝑙𝑒</m:t>
                      </m:r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NZ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𝑜𝑏𝑠𝑡𝑎𝑐𝑙𝑒</m:t>
                      </m:r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𝑑𝑒𝑡𝑒𝑐𝑡𝑒𝑑</m:t>
                      </m:r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𝑓𝑟𝑜𝑚</m:t>
                      </m:r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𝑎𝑥𝑖𝑠</m:t>
                      </m:r>
                    </m:oMath>
                  </m:oMathPara>
                </a14:m>
                <a:endParaRPr lang="en-NZ" dirty="0"/>
              </a:p>
              <a:p>
                <a:endParaRPr lang="en-NZ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138" y="2367705"/>
                <a:ext cx="3890866" cy="2031325"/>
              </a:xfrm>
              <a:prstGeom prst="rect">
                <a:avLst/>
              </a:prstGeom>
              <a:blipFill rotWithShape="0">
                <a:blip r:embed="rId3"/>
                <a:stretch>
                  <a:fillRect l="-1411" t="-1497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440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5950" y="263501"/>
            <a:ext cx="8911687" cy="1280890"/>
          </a:xfrm>
        </p:spPr>
        <p:txBody>
          <a:bodyPr/>
          <a:lstStyle/>
          <a:p>
            <a:r>
              <a:rPr lang="en-NZ" b="1" dirty="0" smtClean="0"/>
              <a:t>Obstacle Avoidance</a:t>
            </a:r>
            <a:endParaRPr lang="en-NZ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57" y="1544391"/>
            <a:ext cx="7178289" cy="514464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7913805" y="2133600"/>
                <a:ext cx="3890866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Z" dirty="0" smtClean="0"/>
                  <a:t>Second scan</a:t>
                </a:r>
              </a:p>
              <a:p>
                <a:r>
                  <a:rPr lang="en-NZ" dirty="0" smtClean="0"/>
                  <a:t>We calculate the angle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en-NZ" dirty="0"/>
                            <m:t> </m:t>
                          </m:r>
                        </m:e>
                        <m:sub>
                          <m:r>
                            <a:rPr lang="en-NZ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NZ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𝑚𝑖𝑛𝑖𝑚𝑢𝑚</m:t>
                      </m:r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𝑎𝑛𝑔𝑙𝑒</m:t>
                      </m:r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NZ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𝑜𝑏𝑠𝑡𝑎𝑐𝑙𝑒</m:t>
                      </m:r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𝑑𝑒𝑡𝑒𝑐𝑡𝑒𝑑</m:t>
                      </m:r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𝑓𝑟𝑜𝑚</m:t>
                      </m:r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𝑎𝑥𝑖𝑠</m:t>
                      </m:r>
                    </m:oMath>
                  </m:oMathPara>
                </a14:m>
                <a:endParaRPr lang="en-NZ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en-NZ" dirty="0"/>
                            <m:t> </m:t>
                          </m:r>
                        </m:e>
                        <m:sub>
                          <m:r>
                            <a:rPr lang="en-NZ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NZ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𝑚𝑎𝑥𝑖𝑚𝑢𝑚</m:t>
                      </m:r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𝑎𝑛𝑔𝑙𝑒</m:t>
                      </m:r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NZ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𝑜𝑏𝑠𝑡𝑎𝑐𝑙𝑒</m:t>
                      </m:r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𝑑𝑒𝑡𝑒𝑐𝑡𝑒𝑑</m:t>
                      </m:r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𝑓𝑟𝑜𝑚</m:t>
                      </m:r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𝑎𝑥𝑖𝑠</m:t>
                      </m:r>
                    </m:oMath>
                  </m:oMathPara>
                </a14:m>
                <a:endParaRPr lang="en-NZ" dirty="0" smtClean="0"/>
              </a:p>
              <a:p>
                <a:r>
                  <a:rPr lang="en-NZ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Z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Z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m:rPr>
                            <m:nor/>
                          </m:rPr>
                          <a:rPr lang="en-NZ" dirty="0"/>
                          <m:t> </m:t>
                        </m:r>
                      </m:e>
                      <m:sub>
                        <m:r>
                          <a:rPr lang="en-NZ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NZ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NZ" dirty="0" smtClean="0"/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Z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Z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m:rPr>
                            <m:nor/>
                          </m:rPr>
                          <a:rPr lang="en-NZ" dirty="0"/>
                          <m:t> </m:t>
                        </m:r>
                      </m:e>
                      <m:sub>
                        <m:r>
                          <a:rPr lang="en-NZ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NZ" b="0" i="1" dirty="0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NZ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Z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Z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m:rPr>
                            <m:nor/>
                          </m:rPr>
                          <a:rPr lang="en-NZ" dirty="0"/>
                          <m:t> </m:t>
                        </m:r>
                      </m:e>
                      <m:sub>
                        <m:r>
                          <a:rPr lang="en-NZ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NZ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NZ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NZ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Z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m:rPr>
                            <m:nor/>
                          </m:rPr>
                          <a:rPr lang="en-NZ" dirty="0"/>
                          <m:t> </m:t>
                        </m:r>
                      </m:e>
                      <m:sub>
                        <m:r>
                          <a:rPr lang="en-NZ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NZ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NZ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NZ" dirty="0" smtClean="0"/>
              </a:p>
              <a:p>
                <a:r>
                  <a:rPr lang="en-NZ" dirty="0" smtClean="0"/>
                  <a:t>Then the obstacle is moving perpendicular to the detecting entity (in this case carrier detect blue robot as moving perpendicular</a:t>
                </a:r>
                <a:endParaRPr lang="en-NZ" dirty="0"/>
              </a:p>
              <a:p>
                <a:endParaRPr lang="en-NZ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3805" y="2133600"/>
                <a:ext cx="3890866" cy="3416320"/>
              </a:xfrm>
              <a:prstGeom prst="rect">
                <a:avLst/>
              </a:prstGeom>
              <a:blipFill rotWithShape="0">
                <a:blip r:embed="rId3"/>
                <a:stretch>
                  <a:fillRect l="-1254" t="-893" b="-10000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15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467</TotalTime>
  <Words>120</Words>
  <Application>Microsoft Office PowerPoint</Application>
  <PresentationFormat>Widescreen</PresentationFormat>
  <Paragraphs>52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Cambria Math</vt:lpstr>
      <vt:lpstr>Century Gothic</vt:lpstr>
      <vt:lpstr>Wingdings 3</vt:lpstr>
      <vt:lpstr>Wisp</vt:lpstr>
      <vt:lpstr>Test Drive</vt:lpstr>
      <vt:lpstr>PowerPoint Presentation</vt:lpstr>
      <vt:lpstr>UML Class Diagram</vt:lpstr>
      <vt:lpstr>Picker Finite-State-Machine</vt:lpstr>
      <vt:lpstr>Carrier Finite-State-Machine</vt:lpstr>
      <vt:lpstr>Beacon System</vt:lpstr>
      <vt:lpstr>Obstacle Avoidance</vt:lpstr>
      <vt:lpstr>Obstacle Avoidance</vt:lpstr>
      <vt:lpstr>Obstacle Avoidance</vt:lpstr>
      <vt:lpstr>Obstacle Avoidance</vt:lpstr>
      <vt:lpstr>Obstacle Avoidance</vt:lpstr>
      <vt:lpstr>Unit Tests</vt:lpstr>
      <vt:lpstr>Generator</vt:lpstr>
      <vt:lpstr>Generator</vt:lpstr>
      <vt:lpstr>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Drive</dc:title>
  <dc:creator>Paul Joo</dc:creator>
  <cp:lastModifiedBy>Paul Joo</cp:lastModifiedBy>
  <cp:revision>12</cp:revision>
  <dcterms:created xsi:type="dcterms:W3CDTF">2015-08-26T07:33:12Z</dcterms:created>
  <dcterms:modified xsi:type="dcterms:W3CDTF">2015-08-27T01:08:55Z</dcterms:modified>
</cp:coreProperties>
</file>