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9" r:id="rId4"/>
    <p:sldId id="260" r:id="rId5"/>
    <p:sldId id="264" r:id="rId6"/>
    <p:sldId id="265" r:id="rId7"/>
    <p:sldId id="266" r:id="rId8"/>
    <p:sldId id="267" r:id="rId9"/>
    <p:sldId id="268" r:id="rId10"/>
    <p:sldId id="263" r:id="rId11"/>
    <p:sldId id="261" r:id="rId12"/>
    <p:sldId id="262"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853" autoAdjust="0"/>
    <p:restoredTop sz="94660"/>
  </p:normalViewPr>
  <p:slideViewPr>
    <p:cSldViewPr snapToGrid="0">
      <p:cViewPr varScale="1">
        <p:scale>
          <a:sx n="74" d="100"/>
          <a:sy n="74" d="100"/>
        </p:scale>
        <p:origin x="582" y="5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D113A1D-F795-45A2-A8E7-8D1F15E550C1}" type="datetimeFigureOut">
              <a:rPr lang="en-NZ" smtClean="0"/>
              <a:pPr/>
              <a:t>22/09/2015</a:t>
            </a:fld>
            <a:endParaRPr lang="en-NZ"/>
          </a:p>
        </p:txBody>
      </p:sp>
      <p:sp>
        <p:nvSpPr>
          <p:cNvPr id="5" name="Footer Placeholder 4"/>
          <p:cNvSpPr>
            <a:spLocks noGrp="1"/>
          </p:cNvSpPr>
          <p:nvPr>
            <p:ph type="ftr" sz="quarter" idx="11"/>
          </p:nvPr>
        </p:nvSpPr>
        <p:spPr/>
        <p:txBody>
          <a:bodyPr/>
          <a:lstStyle/>
          <a:p>
            <a:endParaRPr lang="en-NZ"/>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8A1D66BD-B0FA-45FB-A069-0DD5BC830469}" type="slidenum">
              <a:rPr lang="en-NZ" smtClean="0"/>
              <a:pPr/>
              <a:t>‹#›</a:t>
            </a:fld>
            <a:endParaRPr lang="en-NZ"/>
          </a:p>
        </p:txBody>
      </p:sp>
    </p:spTree>
    <p:extLst>
      <p:ext uri="{BB962C8B-B14F-4D97-AF65-F5344CB8AC3E}">
        <p14:creationId xmlns:p14="http://schemas.microsoft.com/office/powerpoint/2010/main" val="5561597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D113A1D-F795-45A2-A8E7-8D1F15E550C1}" type="datetimeFigureOut">
              <a:rPr lang="en-NZ" smtClean="0"/>
              <a:pPr/>
              <a:t>22/09/2015</a:t>
            </a:fld>
            <a:endParaRPr lang="en-NZ"/>
          </a:p>
        </p:txBody>
      </p:sp>
      <p:sp>
        <p:nvSpPr>
          <p:cNvPr id="5" name="Footer Placeholder 4"/>
          <p:cNvSpPr>
            <a:spLocks noGrp="1"/>
          </p:cNvSpPr>
          <p:nvPr>
            <p:ph type="ftr" sz="quarter" idx="11"/>
          </p:nvPr>
        </p:nvSpPr>
        <p:spPr/>
        <p:txBody>
          <a:bodyPr/>
          <a:lstStyle/>
          <a:p>
            <a:endParaRPr lang="en-NZ"/>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A1D66BD-B0FA-45FB-A069-0DD5BC830469}" type="slidenum">
              <a:rPr lang="en-NZ" smtClean="0"/>
              <a:pPr/>
              <a:t>‹#›</a:t>
            </a:fld>
            <a:endParaRPr lang="en-NZ"/>
          </a:p>
        </p:txBody>
      </p:sp>
    </p:spTree>
    <p:extLst>
      <p:ext uri="{BB962C8B-B14F-4D97-AF65-F5344CB8AC3E}">
        <p14:creationId xmlns:p14="http://schemas.microsoft.com/office/powerpoint/2010/main" val="1278686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D113A1D-F795-45A2-A8E7-8D1F15E550C1}" type="datetimeFigureOut">
              <a:rPr lang="en-NZ" smtClean="0"/>
              <a:pPr/>
              <a:t>22/09/2015</a:t>
            </a:fld>
            <a:endParaRPr lang="en-NZ"/>
          </a:p>
        </p:txBody>
      </p:sp>
      <p:sp>
        <p:nvSpPr>
          <p:cNvPr id="5" name="Footer Placeholder 4"/>
          <p:cNvSpPr>
            <a:spLocks noGrp="1"/>
          </p:cNvSpPr>
          <p:nvPr>
            <p:ph type="ftr" sz="quarter" idx="11"/>
          </p:nvPr>
        </p:nvSpPr>
        <p:spPr/>
        <p:txBody>
          <a:bodyPr/>
          <a:lstStyle/>
          <a:p>
            <a:endParaRPr lang="en-NZ"/>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A1D66BD-B0FA-45FB-A069-0DD5BC830469}" type="slidenum">
              <a:rPr lang="en-NZ" smtClean="0"/>
              <a:pPr/>
              <a:t>‹#›</a:t>
            </a:fld>
            <a:endParaRPr lang="en-NZ"/>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1134905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D113A1D-F795-45A2-A8E7-8D1F15E550C1}" type="datetimeFigureOut">
              <a:rPr lang="en-NZ" smtClean="0"/>
              <a:pPr/>
              <a:t>22/09/2015</a:t>
            </a:fld>
            <a:endParaRPr lang="en-NZ"/>
          </a:p>
        </p:txBody>
      </p:sp>
      <p:sp>
        <p:nvSpPr>
          <p:cNvPr id="6" name="Footer Placeholder 5"/>
          <p:cNvSpPr>
            <a:spLocks noGrp="1"/>
          </p:cNvSpPr>
          <p:nvPr>
            <p:ph type="ftr" sz="quarter" idx="11"/>
          </p:nvPr>
        </p:nvSpPr>
        <p:spPr/>
        <p:txBody>
          <a:bodyPr/>
          <a:lstStyle/>
          <a:p>
            <a:endParaRPr lang="en-NZ"/>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A1D66BD-B0FA-45FB-A069-0DD5BC830469}" type="slidenum">
              <a:rPr lang="en-NZ" smtClean="0"/>
              <a:pPr/>
              <a:t>‹#›</a:t>
            </a:fld>
            <a:endParaRPr lang="en-NZ"/>
          </a:p>
        </p:txBody>
      </p:sp>
    </p:spTree>
    <p:extLst>
      <p:ext uri="{BB962C8B-B14F-4D97-AF65-F5344CB8AC3E}">
        <p14:creationId xmlns:p14="http://schemas.microsoft.com/office/powerpoint/2010/main" val="14679036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D113A1D-F795-45A2-A8E7-8D1F15E550C1}" type="datetimeFigureOut">
              <a:rPr lang="en-NZ" smtClean="0"/>
              <a:pPr/>
              <a:t>22/09/2015</a:t>
            </a:fld>
            <a:endParaRPr lang="en-NZ"/>
          </a:p>
        </p:txBody>
      </p:sp>
      <p:sp>
        <p:nvSpPr>
          <p:cNvPr id="6" name="Footer Placeholder 5"/>
          <p:cNvSpPr>
            <a:spLocks noGrp="1"/>
          </p:cNvSpPr>
          <p:nvPr>
            <p:ph type="ftr" sz="quarter" idx="11"/>
          </p:nvPr>
        </p:nvSpPr>
        <p:spPr/>
        <p:txBody>
          <a:bodyPr/>
          <a:lstStyle/>
          <a:p>
            <a:endParaRPr lang="en-NZ"/>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A1D66BD-B0FA-45FB-A069-0DD5BC830469}" type="slidenum">
              <a:rPr lang="en-NZ" smtClean="0"/>
              <a:pPr/>
              <a:t>‹#›</a:t>
            </a:fld>
            <a:endParaRPr lang="en-NZ"/>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5170123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D113A1D-F795-45A2-A8E7-8D1F15E550C1}" type="datetimeFigureOut">
              <a:rPr lang="en-NZ" smtClean="0"/>
              <a:pPr/>
              <a:t>22/09/2015</a:t>
            </a:fld>
            <a:endParaRPr lang="en-NZ"/>
          </a:p>
        </p:txBody>
      </p:sp>
      <p:sp>
        <p:nvSpPr>
          <p:cNvPr id="6" name="Footer Placeholder 5"/>
          <p:cNvSpPr>
            <a:spLocks noGrp="1"/>
          </p:cNvSpPr>
          <p:nvPr>
            <p:ph type="ftr" sz="quarter" idx="11"/>
          </p:nvPr>
        </p:nvSpPr>
        <p:spPr/>
        <p:txBody>
          <a:bodyPr/>
          <a:lstStyle/>
          <a:p>
            <a:endParaRPr lang="en-NZ"/>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A1D66BD-B0FA-45FB-A069-0DD5BC830469}" type="slidenum">
              <a:rPr lang="en-NZ" smtClean="0"/>
              <a:pPr/>
              <a:t>‹#›</a:t>
            </a:fld>
            <a:endParaRPr lang="en-NZ"/>
          </a:p>
        </p:txBody>
      </p:sp>
    </p:spTree>
    <p:extLst>
      <p:ext uri="{BB962C8B-B14F-4D97-AF65-F5344CB8AC3E}">
        <p14:creationId xmlns:p14="http://schemas.microsoft.com/office/powerpoint/2010/main" val="35203909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D113A1D-F795-45A2-A8E7-8D1F15E550C1}" type="datetimeFigureOut">
              <a:rPr lang="en-NZ" smtClean="0"/>
              <a:pPr/>
              <a:t>22/09/2015</a:t>
            </a:fld>
            <a:endParaRPr lang="en-NZ"/>
          </a:p>
        </p:txBody>
      </p:sp>
      <p:sp>
        <p:nvSpPr>
          <p:cNvPr id="5" name="Footer Placeholder 4"/>
          <p:cNvSpPr>
            <a:spLocks noGrp="1"/>
          </p:cNvSpPr>
          <p:nvPr>
            <p:ph type="ftr" sz="quarter" idx="11"/>
          </p:nvPr>
        </p:nvSpPr>
        <p:spPr/>
        <p:txBody>
          <a:bodyPr/>
          <a:lstStyle/>
          <a:p>
            <a:endParaRPr lang="en-NZ"/>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A1D66BD-B0FA-45FB-A069-0DD5BC830469}" type="slidenum">
              <a:rPr lang="en-NZ" smtClean="0"/>
              <a:pPr/>
              <a:t>‹#›</a:t>
            </a:fld>
            <a:endParaRPr lang="en-NZ"/>
          </a:p>
        </p:txBody>
      </p:sp>
    </p:spTree>
    <p:extLst>
      <p:ext uri="{BB962C8B-B14F-4D97-AF65-F5344CB8AC3E}">
        <p14:creationId xmlns:p14="http://schemas.microsoft.com/office/powerpoint/2010/main" val="22456634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D113A1D-F795-45A2-A8E7-8D1F15E550C1}" type="datetimeFigureOut">
              <a:rPr lang="en-NZ" smtClean="0"/>
              <a:pPr/>
              <a:t>22/09/2015</a:t>
            </a:fld>
            <a:endParaRPr lang="en-NZ"/>
          </a:p>
        </p:txBody>
      </p:sp>
      <p:sp>
        <p:nvSpPr>
          <p:cNvPr id="5" name="Footer Placeholder 4"/>
          <p:cNvSpPr>
            <a:spLocks noGrp="1"/>
          </p:cNvSpPr>
          <p:nvPr>
            <p:ph type="ftr" sz="quarter" idx="11"/>
          </p:nvPr>
        </p:nvSpPr>
        <p:spPr/>
        <p:txBody>
          <a:bodyPr/>
          <a:lstStyle/>
          <a:p>
            <a:endParaRPr lang="en-NZ"/>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A1D66BD-B0FA-45FB-A069-0DD5BC830469}" type="slidenum">
              <a:rPr lang="en-NZ" smtClean="0"/>
              <a:pPr/>
              <a:t>‹#›</a:t>
            </a:fld>
            <a:endParaRPr lang="en-NZ"/>
          </a:p>
        </p:txBody>
      </p:sp>
    </p:spTree>
    <p:extLst>
      <p:ext uri="{BB962C8B-B14F-4D97-AF65-F5344CB8AC3E}">
        <p14:creationId xmlns:p14="http://schemas.microsoft.com/office/powerpoint/2010/main" val="3048393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D113A1D-F795-45A2-A8E7-8D1F15E550C1}" type="datetimeFigureOut">
              <a:rPr lang="en-NZ" smtClean="0"/>
              <a:pPr/>
              <a:t>22/09/2015</a:t>
            </a:fld>
            <a:endParaRPr lang="en-NZ"/>
          </a:p>
        </p:txBody>
      </p:sp>
      <p:sp>
        <p:nvSpPr>
          <p:cNvPr id="5" name="Footer Placeholder 4"/>
          <p:cNvSpPr>
            <a:spLocks noGrp="1"/>
          </p:cNvSpPr>
          <p:nvPr>
            <p:ph type="ftr" sz="quarter" idx="11"/>
          </p:nvPr>
        </p:nvSpPr>
        <p:spPr/>
        <p:txBody>
          <a:bodyPr/>
          <a:lstStyle/>
          <a:p>
            <a:endParaRPr lang="en-NZ"/>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A1D66BD-B0FA-45FB-A069-0DD5BC830469}" type="slidenum">
              <a:rPr lang="en-NZ" smtClean="0"/>
              <a:pPr/>
              <a:t>‹#›</a:t>
            </a:fld>
            <a:endParaRPr lang="en-NZ"/>
          </a:p>
        </p:txBody>
      </p:sp>
    </p:spTree>
    <p:extLst>
      <p:ext uri="{BB962C8B-B14F-4D97-AF65-F5344CB8AC3E}">
        <p14:creationId xmlns:p14="http://schemas.microsoft.com/office/powerpoint/2010/main" val="19915100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D113A1D-F795-45A2-A8E7-8D1F15E550C1}" type="datetimeFigureOut">
              <a:rPr lang="en-NZ" smtClean="0"/>
              <a:pPr/>
              <a:t>22/09/2015</a:t>
            </a:fld>
            <a:endParaRPr lang="en-NZ"/>
          </a:p>
        </p:txBody>
      </p:sp>
      <p:sp>
        <p:nvSpPr>
          <p:cNvPr id="5" name="Footer Placeholder 4"/>
          <p:cNvSpPr>
            <a:spLocks noGrp="1"/>
          </p:cNvSpPr>
          <p:nvPr>
            <p:ph type="ftr" sz="quarter" idx="11"/>
          </p:nvPr>
        </p:nvSpPr>
        <p:spPr/>
        <p:txBody>
          <a:bodyPr/>
          <a:lstStyle/>
          <a:p>
            <a:endParaRPr lang="en-NZ"/>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A1D66BD-B0FA-45FB-A069-0DD5BC830469}" type="slidenum">
              <a:rPr lang="en-NZ" smtClean="0"/>
              <a:pPr/>
              <a:t>‹#›</a:t>
            </a:fld>
            <a:endParaRPr lang="en-NZ"/>
          </a:p>
        </p:txBody>
      </p:sp>
    </p:spTree>
    <p:extLst>
      <p:ext uri="{BB962C8B-B14F-4D97-AF65-F5344CB8AC3E}">
        <p14:creationId xmlns:p14="http://schemas.microsoft.com/office/powerpoint/2010/main" val="4262349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D113A1D-F795-45A2-A8E7-8D1F15E550C1}" type="datetimeFigureOut">
              <a:rPr lang="en-NZ" smtClean="0"/>
              <a:pPr/>
              <a:t>22/09/2015</a:t>
            </a:fld>
            <a:endParaRPr lang="en-NZ"/>
          </a:p>
        </p:txBody>
      </p:sp>
      <p:sp>
        <p:nvSpPr>
          <p:cNvPr id="6" name="Footer Placeholder 5"/>
          <p:cNvSpPr>
            <a:spLocks noGrp="1"/>
          </p:cNvSpPr>
          <p:nvPr>
            <p:ph type="ftr" sz="quarter" idx="11"/>
          </p:nvPr>
        </p:nvSpPr>
        <p:spPr/>
        <p:txBody>
          <a:bodyPr/>
          <a:lstStyle/>
          <a:p>
            <a:endParaRPr lang="en-NZ"/>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8A1D66BD-B0FA-45FB-A069-0DD5BC830469}" type="slidenum">
              <a:rPr lang="en-NZ" smtClean="0"/>
              <a:pPr/>
              <a:t>‹#›</a:t>
            </a:fld>
            <a:endParaRPr lang="en-NZ"/>
          </a:p>
        </p:txBody>
      </p:sp>
    </p:spTree>
    <p:extLst>
      <p:ext uri="{BB962C8B-B14F-4D97-AF65-F5344CB8AC3E}">
        <p14:creationId xmlns:p14="http://schemas.microsoft.com/office/powerpoint/2010/main" val="18837579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D113A1D-F795-45A2-A8E7-8D1F15E550C1}" type="datetimeFigureOut">
              <a:rPr lang="en-NZ" smtClean="0"/>
              <a:pPr/>
              <a:t>22/09/2015</a:t>
            </a:fld>
            <a:endParaRPr lang="en-NZ"/>
          </a:p>
        </p:txBody>
      </p:sp>
      <p:sp>
        <p:nvSpPr>
          <p:cNvPr id="8" name="Footer Placeholder 7"/>
          <p:cNvSpPr>
            <a:spLocks noGrp="1"/>
          </p:cNvSpPr>
          <p:nvPr>
            <p:ph type="ftr" sz="quarter" idx="11"/>
          </p:nvPr>
        </p:nvSpPr>
        <p:spPr/>
        <p:txBody>
          <a:bodyPr/>
          <a:lstStyle/>
          <a:p>
            <a:endParaRPr lang="en-NZ"/>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8A1D66BD-B0FA-45FB-A069-0DD5BC830469}" type="slidenum">
              <a:rPr lang="en-NZ" smtClean="0"/>
              <a:pPr/>
              <a:t>‹#›</a:t>
            </a:fld>
            <a:endParaRPr lang="en-NZ"/>
          </a:p>
        </p:txBody>
      </p:sp>
    </p:spTree>
    <p:extLst>
      <p:ext uri="{BB962C8B-B14F-4D97-AF65-F5344CB8AC3E}">
        <p14:creationId xmlns:p14="http://schemas.microsoft.com/office/powerpoint/2010/main" val="26876634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D113A1D-F795-45A2-A8E7-8D1F15E550C1}" type="datetimeFigureOut">
              <a:rPr lang="en-NZ" smtClean="0"/>
              <a:pPr/>
              <a:t>22/09/2015</a:t>
            </a:fld>
            <a:endParaRPr lang="en-NZ"/>
          </a:p>
        </p:txBody>
      </p:sp>
      <p:sp>
        <p:nvSpPr>
          <p:cNvPr id="4" name="Footer Placeholder 3"/>
          <p:cNvSpPr>
            <a:spLocks noGrp="1"/>
          </p:cNvSpPr>
          <p:nvPr>
            <p:ph type="ftr" sz="quarter" idx="11"/>
          </p:nvPr>
        </p:nvSpPr>
        <p:spPr/>
        <p:txBody>
          <a:bodyPr/>
          <a:lstStyle/>
          <a:p>
            <a:endParaRPr lang="en-NZ"/>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8A1D66BD-B0FA-45FB-A069-0DD5BC830469}" type="slidenum">
              <a:rPr lang="en-NZ" smtClean="0"/>
              <a:pPr/>
              <a:t>‹#›</a:t>
            </a:fld>
            <a:endParaRPr lang="en-NZ"/>
          </a:p>
        </p:txBody>
      </p:sp>
    </p:spTree>
    <p:extLst>
      <p:ext uri="{BB962C8B-B14F-4D97-AF65-F5344CB8AC3E}">
        <p14:creationId xmlns:p14="http://schemas.microsoft.com/office/powerpoint/2010/main" val="6867371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D113A1D-F795-45A2-A8E7-8D1F15E550C1}" type="datetimeFigureOut">
              <a:rPr lang="en-NZ" smtClean="0"/>
              <a:pPr/>
              <a:t>22/09/2015</a:t>
            </a:fld>
            <a:endParaRPr lang="en-NZ"/>
          </a:p>
        </p:txBody>
      </p:sp>
      <p:sp>
        <p:nvSpPr>
          <p:cNvPr id="3" name="Footer Placeholder 2"/>
          <p:cNvSpPr>
            <a:spLocks noGrp="1"/>
          </p:cNvSpPr>
          <p:nvPr>
            <p:ph type="ftr" sz="quarter" idx="11"/>
          </p:nvPr>
        </p:nvSpPr>
        <p:spPr/>
        <p:txBody>
          <a:bodyPr/>
          <a:lstStyle/>
          <a:p>
            <a:endParaRPr lang="en-NZ"/>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8A1D66BD-B0FA-45FB-A069-0DD5BC830469}" type="slidenum">
              <a:rPr lang="en-NZ" smtClean="0"/>
              <a:pPr/>
              <a:t>‹#›</a:t>
            </a:fld>
            <a:endParaRPr lang="en-NZ"/>
          </a:p>
        </p:txBody>
      </p:sp>
    </p:spTree>
    <p:extLst>
      <p:ext uri="{BB962C8B-B14F-4D97-AF65-F5344CB8AC3E}">
        <p14:creationId xmlns:p14="http://schemas.microsoft.com/office/powerpoint/2010/main" val="1761588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D113A1D-F795-45A2-A8E7-8D1F15E550C1}" type="datetimeFigureOut">
              <a:rPr lang="en-NZ" smtClean="0"/>
              <a:pPr/>
              <a:t>22/09/2015</a:t>
            </a:fld>
            <a:endParaRPr lang="en-NZ"/>
          </a:p>
        </p:txBody>
      </p:sp>
      <p:sp>
        <p:nvSpPr>
          <p:cNvPr id="6" name="Footer Placeholder 5"/>
          <p:cNvSpPr>
            <a:spLocks noGrp="1"/>
          </p:cNvSpPr>
          <p:nvPr>
            <p:ph type="ftr" sz="quarter" idx="11"/>
          </p:nvPr>
        </p:nvSpPr>
        <p:spPr/>
        <p:txBody>
          <a:bodyPr/>
          <a:lstStyle/>
          <a:p>
            <a:endParaRPr lang="en-NZ"/>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8A1D66BD-B0FA-45FB-A069-0DD5BC830469}" type="slidenum">
              <a:rPr lang="en-NZ" smtClean="0"/>
              <a:pPr/>
              <a:t>‹#›</a:t>
            </a:fld>
            <a:endParaRPr lang="en-NZ"/>
          </a:p>
        </p:txBody>
      </p:sp>
    </p:spTree>
    <p:extLst>
      <p:ext uri="{BB962C8B-B14F-4D97-AF65-F5344CB8AC3E}">
        <p14:creationId xmlns:p14="http://schemas.microsoft.com/office/powerpoint/2010/main" val="20279201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D113A1D-F795-45A2-A8E7-8D1F15E550C1}" type="datetimeFigureOut">
              <a:rPr lang="en-NZ" smtClean="0"/>
              <a:pPr/>
              <a:t>22/09/2015</a:t>
            </a:fld>
            <a:endParaRPr lang="en-NZ"/>
          </a:p>
        </p:txBody>
      </p:sp>
      <p:sp>
        <p:nvSpPr>
          <p:cNvPr id="6" name="Footer Placeholder 5"/>
          <p:cNvSpPr>
            <a:spLocks noGrp="1"/>
          </p:cNvSpPr>
          <p:nvPr>
            <p:ph type="ftr" sz="quarter" idx="11"/>
          </p:nvPr>
        </p:nvSpPr>
        <p:spPr/>
        <p:txBody>
          <a:bodyPr/>
          <a:lstStyle/>
          <a:p>
            <a:endParaRPr lang="en-NZ"/>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A1D66BD-B0FA-45FB-A069-0DD5BC830469}" type="slidenum">
              <a:rPr lang="en-NZ" smtClean="0"/>
              <a:pPr/>
              <a:t>‹#›</a:t>
            </a:fld>
            <a:endParaRPr lang="en-NZ"/>
          </a:p>
        </p:txBody>
      </p:sp>
    </p:spTree>
    <p:extLst>
      <p:ext uri="{BB962C8B-B14F-4D97-AF65-F5344CB8AC3E}">
        <p14:creationId xmlns:p14="http://schemas.microsoft.com/office/powerpoint/2010/main" val="39938377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D113A1D-F795-45A2-A8E7-8D1F15E550C1}" type="datetimeFigureOut">
              <a:rPr lang="en-NZ" smtClean="0"/>
              <a:pPr/>
              <a:t>22/09/2015</a:t>
            </a:fld>
            <a:endParaRPr lang="en-NZ"/>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NZ"/>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8A1D66BD-B0FA-45FB-A069-0DD5BC830469}" type="slidenum">
              <a:rPr lang="en-NZ" smtClean="0"/>
              <a:pPr/>
              <a:t>‹#›</a:t>
            </a:fld>
            <a:endParaRPr lang="en-NZ"/>
          </a:p>
        </p:txBody>
      </p:sp>
    </p:spTree>
    <p:extLst>
      <p:ext uri="{BB962C8B-B14F-4D97-AF65-F5344CB8AC3E}">
        <p14:creationId xmlns:p14="http://schemas.microsoft.com/office/powerpoint/2010/main" val="319690072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NZ" smtClean="0"/>
              <a:t>Team UGSOFT</a:t>
            </a:r>
            <a:endParaRPr lang="en-NZ" dirty="0"/>
          </a:p>
        </p:txBody>
      </p:sp>
      <p:sp>
        <p:nvSpPr>
          <p:cNvPr id="3" name="Subtitle 2"/>
          <p:cNvSpPr>
            <a:spLocks noGrp="1"/>
          </p:cNvSpPr>
          <p:nvPr>
            <p:ph type="subTitle" idx="1"/>
          </p:nvPr>
        </p:nvSpPr>
        <p:spPr>
          <a:xfrm>
            <a:off x="2949822" y="4777381"/>
            <a:ext cx="8915399" cy="1126283"/>
          </a:xfrm>
        </p:spPr>
        <p:txBody>
          <a:bodyPr/>
          <a:lstStyle/>
          <a:p>
            <a:r>
              <a:rPr lang="en-NZ" dirty="0" smtClean="0"/>
              <a:t>Project TWO Plan Presentation</a:t>
            </a:r>
            <a:endParaRPr lang="en-NZ" dirty="0"/>
          </a:p>
        </p:txBody>
      </p:sp>
    </p:spTree>
    <p:extLst>
      <p:ext uri="{BB962C8B-B14F-4D97-AF65-F5344CB8AC3E}">
        <p14:creationId xmlns:p14="http://schemas.microsoft.com/office/powerpoint/2010/main" val="33360866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83968" y="568301"/>
            <a:ext cx="8911687" cy="1280890"/>
          </a:xfrm>
        </p:spPr>
        <p:txBody>
          <a:bodyPr/>
          <a:lstStyle/>
          <a:p>
            <a:r>
              <a:rPr lang="en-NZ" b="1" dirty="0"/>
              <a:t>Tools and Technology</a:t>
            </a:r>
          </a:p>
        </p:txBody>
      </p:sp>
      <p:sp>
        <p:nvSpPr>
          <p:cNvPr id="3" name="Content Placeholder 2"/>
          <p:cNvSpPr>
            <a:spLocks noGrp="1"/>
          </p:cNvSpPr>
          <p:nvPr>
            <p:ph idx="1"/>
          </p:nvPr>
        </p:nvSpPr>
        <p:spPr>
          <a:xfrm>
            <a:off x="2183968" y="1631577"/>
            <a:ext cx="9729600" cy="4270681"/>
          </a:xfrm>
        </p:spPr>
        <p:txBody>
          <a:bodyPr>
            <a:normAutofit/>
          </a:bodyPr>
          <a:lstStyle/>
          <a:p>
            <a:pPr fontAlgn="base"/>
            <a:r>
              <a:rPr lang="en-NZ" sz="2400" dirty="0" smtClean="0"/>
              <a:t>Windows </a:t>
            </a:r>
            <a:r>
              <a:rPr lang="en-NZ" sz="2400" dirty="0"/>
              <a:t>7 or higher for operating system of developing environment</a:t>
            </a:r>
          </a:p>
          <a:p>
            <a:pPr fontAlgn="base"/>
            <a:r>
              <a:rPr lang="en-NZ" sz="2400" dirty="0"/>
              <a:t>Unity 5.2.0f3 for game development</a:t>
            </a:r>
          </a:p>
          <a:p>
            <a:pPr fontAlgn="base"/>
            <a:r>
              <a:rPr lang="en-NZ" sz="2400" dirty="0"/>
              <a:t>Microsoft visual studio for coding IDE</a:t>
            </a:r>
          </a:p>
          <a:p>
            <a:pPr fontAlgn="base"/>
            <a:r>
              <a:rPr lang="en-NZ" sz="2400" dirty="0"/>
              <a:t>Deploying onto android</a:t>
            </a:r>
          </a:p>
          <a:p>
            <a:pPr fontAlgn="base"/>
            <a:r>
              <a:rPr lang="en-NZ" sz="2400" dirty="0"/>
              <a:t>Azure web API</a:t>
            </a:r>
          </a:p>
          <a:p>
            <a:r>
              <a:rPr lang="en-NZ" sz="2400" dirty="0" smtClean="0"/>
              <a:t>GitHub</a:t>
            </a:r>
          </a:p>
          <a:p>
            <a:r>
              <a:rPr lang="en-NZ" sz="2400" dirty="0" smtClean="0"/>
              <a:t>Google doc / spreadsheet for plan and documentation draft</a:t>
            </a:r>
            <a:endParaRPr lang="en-NZ" sz="2400" dirty="0"/>
          </a:p>
        </p:txBody>
      </p:sp>
    </p:spTree>
    <p:extLst>
      <p:ext uri="{BB962C8B-B14F-4D97-AF65-F5344CB8AC3E}">
        <p14:creationId xmlns:p14="http://schemas.microsoft.com/office/powerpoint/2010/main" val="10993297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89212" y="648983"/>
            <a:ext cx="8911687" cy="1280890"/>
          </a:xfrm>
        </p:spPr>
        <p:txBody>
          <a:bodyPr/>
          <a:lstStyle/>
          <a:p>
            <a:r>
              <a:rPr lang="en-NZ" b="1" dirty="0" smtClean="0"/>
              <a:t>Design Features</a:t>
            </a:r>
            <a:endParaRPr lang="en-NZ" b="1" dirty="0"/>
          </a:p>
        </p:txBody>
      </p:sp>
      <p:sp>
        <p:nvSpPr>
          <p:cNvPr id="3" name="Content Placeholder 2"/>
          <p:cNvSpPr>
            <a:spLocks noGrp="1"/>
          </p:cNvSpPr>
          <p:nvPr>
            <p:ph idx="1"/>
          </p:nvPr>
        </p:nvSpPr>
        <p:spPr>
          <a:xfrm>
            <a:off x="2589212" y="2133600"/>
            <a:ext cx="5385015" cy="3777622"/>
          </a:xfrm>
        </p:spPr>
        <p:txBody>
          <a:bodyPr/>
          <a:lstStyle/>
          <a:p>
            <a:r>
              <a:rPr lang="en-US" b="1" dirty="0" smtClean="0"/>
              <a:t>Game to be implemented in 2.5D</a:t>
            </a:r>
          </a:p>
          <a:p>
            <a:r>
              <a:rPr lang="en-US" b="1" dirty="0" smtClean="0"/>
              <a:t>Fixed level generation</a:t>
            </a:r>
            <a:endParaRPr lang="en-NZ" dirty="0"/>
          </a:p>
          <a:p>
            <a:r>
              <a:rPr lang="en-NZ" b="1" dirty="0" smtClean="0"/>
              <a:t>Game sound, to be triggered upon </a:t>
            </a:r>
            <a:br>
              <a:rPr lang="en-NZ" b="1" dirty="0" smtClean="0"/>
            </a:br>
            <a:r>
              <a:rPr lang="en-NZ" b="1" dirty="0" smtClean="0"/>
              <a:t>certain events.</a:t>
            </a:r>
          </a:p>
          <a:p>
            <a:r>
              <a:rPr lang="en-NZ" b="1" dirty="0" smtClean="0"/>
              <a:t>High score screen</a:t>
            </a:r>
            <a:endParaRPr lang="en-US" b="1" dirty="0" smtClean="0"/>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r="32072" b="32853"/>
          <a:stretch/>
        </p:blipFill>
        <p:spPr>
          <a:xfrm>
            <a:off x="7237144" y="2133600"/>
            <a:ext cx="4594882" cy="340655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405284695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89212" y="648983"/>
            <a:ext cx="8911687" cy="1280890"/>
          </a:xfrm>
        </p:spPr>
        <p:txBody>
          <a:bodyPr/>
          <a:lstStyle/>
          <a:p>
            <a:r>
              <a:rPr lang="en-NZ" b="1" dirty="0" smtClean="0"/>
              <a:t>Advanced Features</a:t>
            </a:r>
            <a:endParaRPr lang="en-NZ" b="1" dirty="0"/>
          </a:p>
        </p:txBody>
      </p:sp>
      <p:sp>
        <p:nvSpPr>
          <p:cNvPr id="3" name="Content Placeholder 2"/>
          <p:cNvSpPr>
            <a:spLocks noGrp="1"/>
          </p:cNvSpPr>
          <p:nvPr>
            <p:ph idx="1"/>
          </p:nvPr>
        </p:nvSpPr>
        <p:spPr>
          <a:xfrm>
            <a:off x="2589212" y="2133600"/>
            <a:ext cx="5121404" cy="3777622"/>
          </a:xfrm>
        </p:spPr>
        <p:txBody>
          <a:bodyPr/>
          <a:lstStyle/>
          <a:p>
            <a:r>
              <a:rPr lang="en-US" b="1" dirty="0" smtClean="0"/>
              <a:t>One versus One time trial match.</a:t>
            </a:r>
          </a:p>
          <a:p>
            <a:r>
              <a:rPr lang="en-US" b="1" dirty="0" smtClean="0"/>
              <a:t>Play through a level at the same time as your opponent to see who can complete it in the quickest time.</a:t>
            </a:r>
          </a:p>
          <a:p>
            <a:r>
              <a:rPr lang="en-US" b="1" dirty="0" smtClean="0"/>
              <a:t>As you are playing, a “ghost” of your opponent’s avatar will be visible which will show what they are doing in real time.</a:t>
            </a:r>
          </a:p>
          <a:p>
            <a:endParaRPr lang="en-US" b="1" dirty="0" smtClean="0"/>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26699" t="29848" r="36446" b="11038"/>
          <a:stretch/>
        </p:blipFill>
        <p:spPr>
          <a:xfrm>
            <a:off x="8015415" y="2133600"/>
            <a:ext cx="3707027" cy="334456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37773251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45950" y="263501"/>
            <a:ext cx="8911687" cy="1280890"/>
          </a:xfrm>
        </p:spPr>
        <p:txBody>
          <a:bodyPr/>
          <a:lstStyle/>
          <a:p>
            <a:r>
              <a:rPr lang="en-NZ" b="1" dirty="0" smtClean="0"/>
              <a:t>The Team</a:t>
            </a:r>
            <a:endParaRPr lang="en-NZ" b="1" dirty="0"/>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6568" t="16993" r="12744" b="7190"/>
          <a:stretch/>
        </p:blipFill>
        <p:spPr>
          <a:xfrm>
            <a:off x="2248203" y="903946"/>
            <a:ext cx="7126456" cy="5022288"/>
          </a:xfrm>
          <a:prstGeom prst="rect">
            <a:avLst/>
          </a:prstGeom>
        </p:spPr>
      </p:pic>
      <p:sp>
        <p:nvSpPr>
          <p:cNvPr id="3" name="TextBox 2"/>
          <p:cNvSpPr txBox="1"/>
          <p:nvPr/>
        </p:nvSpPr>
        <p:spPr>
          <a:xfrm>
            <a:off x="2577715" y="6030098"/>
            <a:ext cx="6467431" cy="369332"/>
          </a:xfrm>
          <a:prstGeom prst="rect">
            <a:avLst/>
          </a:prstGeom>
          <a:noFill/>
        </p:spPr>
        <p:txBody>
          <a:bodyPr wrap="square" rtlCol="0">
            <a:spAutoFit/>
          </a:bodyPr>
          <a:lstStyle/>
          <a:p>
            <a:pPr algn="ctr"/>
            <a:r>
              <a:rPr lang="en-NZ" dirty="0" smtClean="0"/>
              <a:t>Absent: Jared Young</a:t>
            </a:r>
            <a:endParaRPr lang="en-NZ" dirty="0"/>
          </a:p>
        </p:txBody>
      </p:sp>
    </p:spTree>
    <p:extLst>
      <p:ext uri="{BB962C8B-B14F-4D97-AF65-F5344CB8AC3E}">
        <p14:creationId xmlns:p14="http://schemas.microsoft.com/office/powerpoint/2010/main" val="374564392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30172" y="648983"/>
            <a:ext cx="8911687" cy="1280890"/>
          </a:xfrm>
        </p:spPr>
        <p:txBody>
          <a:bodyPr/>
          <a:lstStyle/>
          <a:p>
            <a:r>
              <a:rPr lang="en-NZ" b="1" dirty="0" smtClean="0"/>
              <a:t>Game Concept</a:t>
            </a:r>
            <a:endParaRPr lang="en-NZ" b="1" dirty="0"/>
          </a:p>
        </p:txBody>
      </p:sp>
      <p:sp>
        <p:nvSpPr>
          <p:cNvPr id="3" name="Content Placeholder 2"/>
          <p:cNvSpPr>
            <a:spLocks noGrp="1"/>
          </p:cNvSpPr>
          <p:nvPr>
            <p:ph idx="1"/>
          </p:nvPr>
        </p:nvSpPr>
        <p:spPr>
          <a:xfrm>
            <a:off x="2526459" y="1553356"/>
            <a:ext cx="8915400" cy="3777622"/>
          </a:xfrm>
        </p:spPr>
        <p:txBody>
          <a:bodyPr/>
          <a:lstStyle/>
          <a:p>
            <a:r>
              <a:rPr lang="en-NZ" b="1" dirty="0" smtClean="0"/>
              <a:t>Santa simulator</a:t>
            </a:r>
          </a:p>
          <a:p>
            <a:pPr marL="0" indent="0">
              <a:buNone/>
            </a:pPr>
            <a:r>
              <a:rPr lang="en-US" dirty="0" smtClean="0"/>
              <a:t>	The </a:t>
            </a:r>
            <a:r>
              <a:rPr lang="en-US" dirty="0"/>
              <a:t>player is a Santa who tries to deliver presents to children without being detected. The Santa will need to figure out how to navigate around the house and deliver the presents while avoiding obstacles so he doesn’t make noise and not seen by anyone</a:t>
            </a:r>
            <a:r>
              <a:rPr lang="en-NZ" dirty="0"/>
              <a:t>	</a:t>
            </a:r>
            <a:r>
              <a:rPr lang="en-NZ" dirty="0" smtClean="0"/>
              <a:t>.</a:t>
            </a:r>
          </a:p>
          <a:p>
            <a:r>
              <a:rPr lang="en-NZ" b="1" dirty="0" smtClean="0"/>
              <a:t>Genre</a:t>
            </a:r>
          </a:p>
          <a:p>
            <a:pPr lvl="1"/>
            <a:r>
              <a:rPr lang="en-NZ" dirty="0" smtClean="0"/>
              <a:t>Type: Simulation</a:t>
            </a:r>
          </a:p>
          <a:p>
            <a:pPr lvl="1"/>
            <a:r>
              <a:rPr lang="en-NZ" dirty="0" smtClean="0"/>
              <a:t>Genre: Stealth</a:t>
            </a:r>
          </a:p>
          <a:p>
            <a:r>
              <a:rPr lang="en-NZ" b="1" dirty="0"/>
              <a:t>Target </a:t>
            </a:r>
            <a:r>
              <a:rPr lang="en-NZ" b="1" dirty="0" smtClean="0"/>
              <a:t>audience</a:t>
            </a:r>
          </a:p>
          <a:p>
            <a:pPr lvl="1"/>
            <a:r>
              <a:rPr lang="en-NZ" dirty="0" smtClean="0"/>
              <a:t>High </a:t>
            </a:r>
            <a:r>
              <a:rPr lang="en-NZ" dirty="0"/>
              <a:t>School(12-18), any gender </a:t>
            </a:r>
            <a:endParaRPr lang="en-NZ" dirty="0" smtClean="0"/>
          </a:p>
        </p:txBody>
      </p:sp>
      <p:pic>
        <p:nvPicPr>
          <p:cNvPr id="1028" name="Picture 4" descr="playerType.png"/>
          <p:cNvPicPr>
            <a:picLocks noChangeAspect="1" noChangeArrowheads="1"/>
          </p:cNvPicPr>
          <p:nvPr/>
        </p:nvPicPr>
        <p:blipFill rotWithShape="1">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l="25526" t="7435" r="26238" b="6541"/>
          <a:stretch/>
        </p:blipFill>
        <p:spPr bwMode="auto">
          <a:xfrm>
            <a:off x="6830037" y="2993874"/>
            <a:ext cx="4611822" cy="36717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541063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89212" y="666913"/>
            <a:ext cx="8911687" cy="1280890"/>
          </a:xfrm>
        </p:spPr>
        <p:txBody>
          <a:bodyPr/>
          <a:lstStyle/>
          <a:p>
            <a:r>
              <a:rPr lang="en-NZ" b="1" dirty="0" smtClean="0"/>
              <a:t>Goal and sub goals</a:t>
            </a:r>
            <a:endParaRPr lang="en-NZ" b="1" dirty="0"/>
          </a:p>
        </p:txBody>
      </p:sp>
      <p:sp>
        <p:nvSpPr>
          <p:cNvPr id="3" name="Content Placeholder 2"/>
          <p:cNvSpPr>
            <a:spLocks noGrp="1"/>
          </p:cNvSpPr>
          <p:nvPr>
            <p:ph idx="1"/>
          </p:nvPr>
        </p:nvSpPr>
        <p:spPr/>
        <p:txBody>
          <a:bodyPr/>
          <a:lstStyle/>
          <a:p>
            <a:r>
              <a:rPr lang="en-US" b="1" dirty="0"/>
              <a:t>Overall </a:t>
            </a:r>
            <a:r>
              <a:rPr lang="en-US" b="1" dirty="0" smtClean="0"/>
              <a:t>goal:</a:t>
            </a:r>
          </a:p>
          <a:p>
            <a:pPr lvl="1"/>
            <a:r>
              <a:rPr lang="en-US" dirty="0" smtClean="0"/>
              <a:t>Deliver </a:t>
            </a:r>
            <a:r>
              <a:rPr lang="en-US" dirty="0"/>
              <a:t>correct presents without arising </a:t>
            </a:r>
            <a:r>
              <a:rPr lang="en-US" dirty="0" smtClean="0"/>
              <a:t>suspicion</a:t>
            </a:r>
          </a:p>
          <a:p>
            <a:r>
              <a:rPr lang="en-US" b="1" dirty="0"/>
              <a:t>S</a:t>
            </a:r>
            <a:r>
              <a:rPr lang="en-US" b="1" dirty="0" smtClean="0"/>
              <a:t>ub-goals: </a:t>
            </a:r>
            <a:endParaRPr lang="en-US" dirty="0"/>
          </a:p>
          <a:p>
            <a:pPr lvl="1"/>
            <a:r>
              <a:rPr lang="en-US" dirty="0" smtClean="0"/>
              <a:t>Get a good high score</a:t>
            </a:r>
            <a:endParaRPr lang="en-US" dirty="0"/>
          </a:p>
          <a:p>
            <a:pPr lvl="1" fontAlgn="base"/>
            <a:r>
              <a:rPr lang="en-US" dirty="0"/>
              <a:t>Collect/eat cookies (bonus points)</a:t>
            </a:r>
          </a:p>
          <a:p>
            <a:endParaRPr lang="en-NZ" dirty="0"/>
          </a:p>
        </p:txBody>
      </p:sp>
    </p:spTree>
    <p:extLst>
      <p:ext uri="{BB962C8B-B14F-4D97-AF65-F5344CB8AC3E}">
        <p14:creationId xmlns:p14="http://schemas.microsoft.com/office/powerpoint/2010/main" val="241785099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33075"/>
            <a:ext cx="8911687" cy="1280890"/>
          </a:xfrm>
        </p:spPr>
        <p:txBody>
          <a:bodyPr/>
          <a:lstStyle/>
          <a:p>
            <a:r>
              <a:rPr lang="en-NZ" b="1" dirty="0" smtClean="0"/>
              <a:t>Central Character (Santa)</a:t>
            </a:r>
            <a:endParaRPr lang="en-NZ" b="1" dirty="0"/>
          </a:p>
        </p:txBody>
      </p:sp>
      <p:sp>
        <p:nvSpPr>
          <p:cNvPr id="3" name="Content Placeholder 2"/>
          <p:cNvSpPr>
            <a:spLocks noGrp="1"/>
          </p:cNvSpPr>
          <p:nvPr>
            <p:ph idx="1"/>
          </p:nvPr>
        </p:nvSpPr>
        <p:spPr>
          <a:xfrm>
            <a:off x="2589212" y="1548714"/>
            <a:ext cx="8915400" cy="4362508"/>
          </a:xfrm>
        </p:spPr>
        <p:txBody>
          <a:bodyPr>
            <a:normAutofit/>
          </a:bodyPr>
          <a:lstStyle/>
          <a:p>
            <a:pPr marL="0" indent="0">
              <a:buNone/>
            </a:pPr>
            <a:r>
              <a:rPr lang="en-NZ" dirty="0" smtClean="0"/>
              <a:t>Delivers present to certain location in household without raising suspicion</a:t>
            </a:r>
          </a:p>
          <a:p>
            <a:pPr marL="0" indent="0">
              <a:buNone/>
            </a:pPr>
            <a:endParaRPr lang="en-NZ" dirty="0" smtClean="0"/>
          </a:p>
          <a:p>
            <a:pPr marL="0" indent="0">
              <a:buNone/>
            </a:pPr>
            <a:r>
              <a:rPr lang="en-NZ" b="1" dirty="0" smtClean="0"/>
              <a:t>Skills and </a:t>
            </a:r>
            <a:r>
              <a:rPr lang="en-NZ" b="1" dirty="0" smtClean="0"/>
              <a:t>Functionality</a:t>
            </a:r>
            <a:endParaRPr lang="en-NZ" dirty="0" smtClean="0"/>
          </a:p>
          <a:p>
            <a:r>
              <a:rPr lang="en-NZ" dirty="0" smtClean="0"/>
              <a:t>Unlockable/equips: Slippers, candy </a:t>
            </a:r>
            <a:r>
              <a:rPr lang="en-NZ" dirty="0" smtClean="0"/>
              <a:t>cane and tools</a:t>
            </a:r>
            <a:endParaRPr lang="en-NZ" dirty="0" smtClean="0"/>
          </a:p>
          <a:p>
            <a:pPr marL="0" indent="0">
              <a:buNone/>
            </a:pPr>
            <a:r>
              <a:rPr lang="en-NZ" b="1" dirty="0" smtClean="0"/>
              <a:t>Actions</a:t>
            </a:r>
          </a:p>
          <a:p>
            <a:r>
              <a:rPr lang="en-NZ" dirty="0" smtClean="0"/>
              <a:t>Free movement (movement in any direction)</a:t>
            </a:r>
          </a:p>
          <a:p>
            <a:r>
              <a:rPr lang="en-NZ" dirty="0" smtClean="0"/>
              <a:t>Slow walking</a:t>
            </a:r>
          </a:p>
          <a:p>
            <a:r>
              <a:rPr lang="en-NZ" dirty="0" smtClean="0"/>
              <a:t>Faster movement</a:t>
            </a:r>
          </a:p>
          <a:p>
            <a:r>
              <a:rPr lang="en-NZ" dirty="0" smtClean="0"/>
              <a:t>Crouch</a:t>
            </a:r>
          </a:p>
          <a:p>
            <a:r>
              <a:rPr lang="en-NZ" dirty="0" smtClean="0"/>
              <a:t>Stick to wall</a:t>
            </a:r>
          </a:p>
          <a:p>
            <a:endParaRPr lang="en-NZ" dirty="0"/>
          </a:p>
        </p:txBody>
      </p:sp>
    </p:spTree>
    <p:extLst>
      <p:ext uri="{BB962C8B-B14F-4D97-AF65-F5344CB8AC3E}">
        <p14:creationId xmlns:p14="http://schemas.microsoft.com/office/powerpoint/2010/main" val="52936416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b="1" dirty="0" smtClean="0"/>
              <a:t>Other Characters</a:t>
            </a:r>
            <a:endParaRPr lang="en-NZ" b="1" dirty="0"/>
          </a:p>
        </p:txBody>
      </p:sp>
      <p:sp>
        <p:nvSpPr>
          <p:cNvPr id="3" name="Content Placeholder 2"/>
          <p:cNvSpPr>
            <a:spLocks noGrp="1"/>
          </p:cNvSpPr>
          <p:nvPr>
            <p:ph idx="1"/>
          </p:nvPr>
        </p:nvSpPr>
        <p:spPr>
          <a:xfrm>
            <a:off x="2589212" y="1556951"/>
            <a:ext cx="8915400" cy="3777622"/>
          </a:xfrm>
        </p:spPr>
        <p:txBody>
          <a:bodyPr/>
          <a:lstStyle/>
          <a:p>
            <a:pPr marL="0" indent="0">
              <a:buNone/>
            </a:pPr>
            <a:r>
              <a:rPr lang="en-NZ" b="1" dirty="0" smtClean="0"/>
              <a:t>Human</a:t>
            </a:r>
          </a:p>
          <a:p>
            <a:r>
              <a:rPr lang="en-NZ" dirty="0" smtClean="0"/>
              <a:t>Entity which can move (random or patrol) or be stationary. Can get suspicious if it thinks Santa is nearby</a:t>
            </a:r>
          </a:p>
          <a:p>
            <a:pPr marL="0" indent="0">
              <a:buNone/>
            </a:pPr>
            <a:r>
              <a:rPr lang="en-NZ" b="1" dirty="0" smtClean="0"/>
              <a:t>Sleep walkers</a:t>
            </a:r>
          </a:p>
          <a:p>
            <a:r>
              <a:rPr lang="en-NZ" dirty="0" smtClean="0"/>
              <a:t>Patrols area and doesn’t get suspicious unless disturbed</a:t>
            </a:r>
          </a:p>
          <a:p>
            <a:pPr marL="0" indent="0">
              <a:buNone/>
            </a:pPr>
            <a:r>
              <a:rPr lang="en-NZ" b="1" dirty="0" smtClean="0"/>
              <a:t>Animals</a:t>
            </a:r>
          </a:p>
          <a:p>
            <a:r>
              <a:rPr lang="en-NZ" dirty="0" smtClean="0"/>
              <a:t>Entities which also get suspicious. More easily suspicious because of acute senses</a:t>
            </a:r>
          </a:p>
          <a:p>
            <a:pPr marL="0" indent="0">
              <a:buNone/>
            </a:pPr>
            <a:r>
              <a:rPr lang="en-NZ" b="1" dirty="0" smtClean="0"/>
              <a:t>Elf</a:t>
            </a:r>
          </a:p>
          <a:p>
            <a:r>
              <a:rPr lang="en-NZ" dirty="0" smtClean="0"/>
              <a:t>Gives Santa additional information about present details</a:t>
            </a:r>
            <a:endParaRPr lang="en-NZ" dirty="0"/>
          </a:p>
        </p:txBody>
      </p:sp>
    </p:spTree>
    <p:extLst>
      <p:ext uri="{BB962C8B-B14F-4D97-AF65-F5344CB8AC3E}">
        <p14:creationId xmlns:p14="http://schemas.microsoft.com/office/powerpoint/2010/main" val="349768025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743371"/>
          </a:xfrm>
        </p:spPr>
        <p:txBody>
          <a:bodyPr/>
          <a:lstStyle/>
          <a:p>
            <a:r>
              <a:rPr lang="en-NZ" b="1" dirty="0" smtClean="0"/>
              <a:t>Game World</a:t>
            </a:r>
            <a:endParaRPr lang="en-NZ" b="1" dirty="0"/>
          </a:p>
        </p:txBody>
      </p:sp>
      <p:sp>
        <p:nvSpPr>
          <p:cNvPr id="3" name="Content Placeholder 2"/>
          <p:cNvSpPr>
            <a:spLocks noGrp="1"/>
          </p:cNvSpPr>
          <p:nvPr>
            <p:ph idx="1"/>
          </p:nvPr>
        </p:nvSpPr>
        <p:spPr>
          <a:xfrm>
            <a:off x="2589212" y="2084172"/>
            <a:ext cx="8915400" cy="3550509"/>
          </a:xfrm>
        </p:spPr>
        <p:txBody>
          <a:bodyPr/>
          <a:lstStyle/>
          <a:p>
            <a:r>
              <a:rPr lang="en-NZ" dirty="0" smtClean="0"/>
              <a:t>House which is the stage/game world in the game</a:t>
            </a:r>
          </a:p>
          <a:p>
            <a:r>
              <a:rPr lang="en-NZ" dirty="0" smtClean="0"/>
              <a:t>Rooms within each house</a:t>
            </a:r>
          </a:p>
          <a:p>
            <a:r>
              <a:rPr lang="en-NZ" dirty="0" smtClean="0"/>
              <a:t>House lights. Light of different intensity depending on player location</a:t>
            </a:r>
          </a:p>
          <a:p>
            <a:r>
              <a:rPr lang="en-NZ" dirty="0" smtClean="0"/>
              <a:t>Randomly generated static elements</a:t>
            </a:r>
          </a:p>
          <a:p>
            <a:pPr lvl="1"/>
            <a:r>
              <a:rPr lang="en-NZ" dirty="0" smtClean="0"/>
              <a:t>Obstacles: e.g. Creaky floorboards</a:t>
            </a:r>
          </a:p>
          <a:p>
            <a:pPr lvl="1"/>
            <a:r>
              <a:rPr lang="en-NZ" dirty="0" smtClean="0"/>
              <a:t>Cookies and keys</a:t>
            </a:r>
            <a:endParaRPr lang="en-NZ" dirty="0" smtClean="0"/>
          </a:p>
          <a:p>
            <a:r>
              <a:rPr lang="en-NZ" dirty="0" smtClean="0"/>
              <a:t>Santa spawn location</a:t>
            </a:r>
          </a:p>
          <a:p>
            <a:r>
              <a:rPr lang="en-NZ" dirty="0" smtClean="0"/>
              <a:t>Randomly selected present drop off location e.g. Christmas tree</a:t>
            </a:r>
          </a:p>
        </p:txBody>
      </p:sp>
    </p:spTree>
    <p:extLst>
      <p:ext uri="{BB962C8B-B14F-4D97-AF65-F5344CB8AC3E}">
        <p14:creationId xmlns:p14="http://schemas.microsoft.com/office/powerpoint/2010/main" val="382945113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b="1" dirty="0" smtClean="0"/>
              <a:t>Score system</a:t>
            </a:r>
            <a:endParaRPr lang="en-NZ" b="1" dirty="0"/>
          </a:p>
        </p:txBody>
      </p:sp>
      <p:sp>
        <p:nvSpPr>
          <p:cNvPr id="3" name="Content Placeholder 2"/>
          <p:cNvSpPr>
            <a:spLocks noGrp="1"/>
          </p:cNvSpPr>
          <p:nvPr>
            <p:ph idx="1"/>
          </p:nvPr>
        </p:nvSpPr>
        <p:spPr/>
        <p:txBody>
          <a:bodyPr/>
          <a:lstStyle/>
          <a:p>
            <a:r>
              <a:rPr lang="en-NZ" dirty="0" smtClean="0"/>
              <a:t>Scoring is based on these criterions:</a:t>
            </a:r>
          </a:p>
          <a:p>
            <a:pPr lvl="1"/>
            <a:r>
              <a:rPr lang="en-NZ" dirty="0" smtClean="0"/>
              <a:t>Suspicion level, the lower the better</a:t>
            </a:r>
          </a:p>
          <a:p>
            <a:pPr lvl="1"/>
            <a:r>
              <a:rPr lang="en-NZ" dirty="0" smtClean="0"/>
              <a:t>Time taken to deliver the present</a:t>
            </a:r>
          </a:p>
          <a:p>
            <a:pPr lvl="1"/>
            <a:r>
              <a:rPr lang="en-NZ" dirty="0" smtClean="0"/>
              <a:t>Number of cookies collected</a:t>
            </a:r>
          </a:p>
          <a:p>
            <a:pPr lvl="1"/>
            <a:endParaRPr lang="en-NZ" dirty="0"/>
          </a:p>
          <a:p>
            <a:endParaRPr lang="en-NZ" dirty="0" smtClean="0"/>
          </a:p>
        </p:txBody>
      </p:sp>
      <p:pic>
        <p:nvPicPr>
          <p:cNvPr id="2050" name="Picture 2" descr="http://www.cliparthut.com/clip-arts/448/santa-claus-eating-cookies-448012.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93414" y="1880286"/>
            <a:ext cx="2282825" cy="36775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44871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b="1" dirty="0" smtClean="0"/>
              <a:t>Level generation mechanic</a:t>
            </a:r>
            <a:endParaRPr lang="en-NZ" b="1" dirty="0"/>
          </a:p>
        </p:txBody>
      </p:sp>
      <p:sp>
        <p:nvSpPr>
          <p:cNvPr id="3" name="Content Placeholder 2"/>
          <p:cNvSpPr>
            <a:spLocks noGrp="1"/>
          </p:cNvSpPr>
          <p:nvPr>
            <p:ph idx="1"/>
          </p:nvPr>
        </p:nvSpPr>
        <p:spPr>
          <a:xfrm>
            <a:off x="2589212" y="2133600"/>
            <a:ext cx="5698053" cy="3777622"/>
          </a:xfrm>
        </p:spPr>
        <p:txBody>
          <a:bodyPr/>
          <a:lstStyle/>
          <a:p>
            <a:r>
              <a:rPr lang="en-NZ" dirty="0" smtClean="0"/>
              <a:t>Fixed room and start location</a:t>
            </a:r>
          </a:p>
          <a:p>
            <a:r>
              <a:rPr lang="en-NZ" dirty="0" smtClean="0"/>
              <a:t>Locked door for </a:t>
            </a:r>
            <a:r>
              <a:rPr lang="en-NZ" smtClean="0"/>
              <a:t>some room</a:t>
            </a:r>
            <a:endParaRPr lang="en-NZ" dirty="0" smtClean="0"/>
          </a:p>
          <a:p>
            <a:r>
              <a:rPr lang="en-NZ" dirty="0" smtClean="0"/>
              <a:t>Random NPC spawn with fixed patrolling movement and random cookie spawn</a:t>
            </a:r>
          </a:p>
          <a:p>
            <a:endParaRPr lang="en-NZ" dirty="0" smtClean="0"/>
          </a:p>
          <a:p>
            <a:r>
              <a:rPr lang="en-NZ" dirty="0" smtClean="0"/>
              <a:t>As the level progress</a:t>
            </a:r>
          </a:p>
          <a:p>
            <a:pPr lvl="1"/>
            <a:r>
              <a:rPr lang="en-NZ" dirty="0" smtClean="0"/>
              <a:t>More obstacle</a:t>
            </a:r>
          </a:p>
          <a:p>
            <a:pPr lvl="1"/>
            <a:r>
              <a:rPr lang="en-NZ" dirty="0" smtClean="0"/>
              <a:t>More NPC</a:t>
            </a:r>
          </a:p>
          <a:p>
            <a:pPr lvl="1"/>
            <a:r>
              <a:rPr lang="en-NZ" dirty="0" smtClean="0"/>
              <a:t>Bigger house</a:t>
            </a:r>
            <a:endParaRPr lang="en-NZ" dirty="0"/>
          </a:p>
        </p:txBody>
      </p:sp>
      <p:pic>
        <p:nvPicPr>
          <p:cNvPr id="1026" name="Picture 2" descr="http://images.pocketgamer.co.uk/FCKEditorFiles/noblenutlings-compare-02b.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05961" y="4288667"/>
            <a:ext cx="3279604" cy="18511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4655694"/>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616</TotalTime>
  <Words>370</Words>
  <Application>Microsoft Office PowerPoint</Application>
  <PresentationFormat>Widescreen</PresentationFormat>
  <Paragraphs>78</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Century Gothic</vt:lpstr>
      <vt:lpstr>Wingdings 3</vt:lpstr>
      <vt:lpstr>Wisp</vt:lpstr>
      <vt:lpstr>Team UGSOFT</vt:lpstr>
      <vt:lpstr>The Team</vt:lpstr>
      <vt:lpstr>Game Concept</vt:lpstr>
      <vt:lpstr>Goal and sub goals</vt:lpstr>
      <vt:lpstr>Central Character (Santa)</vt:lpstr>
      <vt:lpstr>Other Characters</vt:lpstr>
      <vt:lpstr>Game World</vt:lpstr>
      <vt:lpstr>Score system</vt:lpstr>
      <vt:lpstr>Level generation mechanic</vt:lpstr>
      <vt:lpstr>Tools and Technology</vt:lpstr>
      <vt:lpstr>Design Features</vt:lpstr>
      <vt:lpstr>Advanced Features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 Drive</dc:title>
  <dc:creator>Paul Joo</dc:creator>
  <cp:lastModifiedBy>Wal8800</cp:lastModifiedBy>
  <cp:revision>29</cp:revision>
  <dcterms:created xsi:type="dcterms:W3CDTF">2015-08-26T07:33:12Z</dcterms:created>
  <dcterms:modified xsi:type="dcterms:W3CDTF">2015-09-22T00:55:50Z</dcterms:modified>
</cp:coreProperties>
</file>