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5561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78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1349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46790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1701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52039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24566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048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99151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262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88375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68766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6867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61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02792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9938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3A1D-F795-45A2-A8E7-8D1F15E550C1}" type="datetimeFigureOut">
              <a:rPr lang="en-NZ" smtClean="0"/>
              <a:pPr/>
              <a:t>4/10/2015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1D66BD-B0FA-45FB-A069-0DD5BC83046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1969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Team UGSOFT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822" y="4777381"/>
            <a:ext cx="8915399" cy="1126283"/>
          </a:xfrm>
        </p:spPr>
        <p:txBody>
          <a:bodyPr/>
          <a:lstStyle/>
          <a:p>
            <a:r>
              <a:rPr lang="en-NZ" dirty="0" smtClean="0"/>
              <a:t>Project Two Prototype Presentation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33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172" y="648983"/>
            <a:ext cx="8911687" cy="1280890"/>
          </a:xfrm>
        </p:spPr>
        <p:txBody>
          <a:bodyPr/>
          <a:lstStyle/>
          <a:p>
            <a:r>
              <a:rPr lang="en-NZ" b="1" dirty="0" smtClean="0"/>
              <a:t>Check List</a:t>
            </a:r>
            <a:endParaRPr lang="en-NZ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40081" y="1346690"/>
          <a:ext cx="11194868" cy="523354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355770"/>
                <a:gridCol w="1188720"/>
                <a:gridCol w="1254035"/>
                <a:gridCol w="3396343"/>
              </a:tblGrid>
              <a:tr h="708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Features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Planned? (Y/N)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Achieved? (Y/N/P)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Reason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</a:tr>
              <a:tr h="569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One completely playable level.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First level has been completed, more levels to implement in future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</a:tr>
              <a:tr h="785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Characters design and functionality (e.g. central character and/or enemies etc.)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Other AI people characters have been implemented, still need to add in animals and improve line of sight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69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Game world layout (e.g. with obstacles and path options)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First level game world is completed, more levels to implement in future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69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 scoring system (point/time)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Implemented based on time, suspicion bar, and cookies collected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18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 player life system where lives can be lost/gained/maxed out (e.g. 3 lives max)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Suspicion bar implemented, the game is over once it reaches full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785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An achievement system (e.g. rewards unlocked based on player performance.)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Planed to have a place holder page actual database not implemented.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645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 welcome screen (e.g. select a game, return to welcome screen and ability to start again.)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Welcome screen and level screen implemented as planned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54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172" y="648983"/>
            <a:ext cx="8911687" cy="1280890"/>
          </a:xfrm>
        </p:spPr>
        <p:txBody>
          <a:bodyPr/>
          <a:lstStyle/>
          <a:p>
            <a:r>
              <a:rPr lang="en-NZ" b="1" dirty="0" smtClean="0"/>
              <a:t>Check List</a:t>
            </a:r>
            <a:endParaRPr lang="en-NZ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7017" y="1371600"/>
          <a:ext cx="11181806" cy="50215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329646"/>
                <a:gridCol w="1201783"/>
                <a:gridCol w="1254034"/>
                <a:gridCol w="3396343"/>
              </a:tblGrid>
              <a:tr h="727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Features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Planned? (Y/N)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Achieved? (Y/N/P)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Reason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</a:tr>
              <a:tr h="727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An exit screen (e.g. to congratulate player if finished all designed levels or to alert player to indicate game over.)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/>
                          <a:ea typeface="Calibri"/>
                          <a:cs typeface="Times New Roman"/>
                        </a:rPr>
                        <a:t>Have success and failure screen implemented, user can go to next level or back to home. Need to add more.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7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Pre-designed, different levels of complexity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/>
                          <a:ea typeface="Calibri"/>
                          <a:cs typeface="Times New Roman"/>
                        </a:rPr>
                        <a:t>First level difficulty is preset by level designers.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7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A clear game objective and level objectives (e.g. to get to the end of the level or get 100 points etc.)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/>
                          <a:ea typeface="Calibri"/>
                          <a:cs typeface="Times New Roman"/>
                        </a:rPr>
                        <a:t>Clear goal of delivering present to Christmas tree is implemented.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 pitchFamily="34" charset="0"/>
                          <a:cs typeface="Calibri" pitchFamily="34" charset="0"/>
                        </a:rPr>
                        <a:t>Some aspects of RNG (e.g. random item generation, enemy attacks, level generation.)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/>
                          <a:ea typeface="Calibri"/>
                          <a:cs typeface="Times New Roman"/>
                        </a:rPr>
                        <a:t>Cookie randomly generates at set locations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7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Playtesting of all above features within team.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/>
                          <a:ea typeface="Calibri"/>
                          <a:cs typeface="Times New Roman"/>
                        </a:rPr>
                        <a:t>Play testing at each iteration was planned and achieved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Playtesting of all above features by at least one other team.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en-US" sz="16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3762" marR="537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600" dirty="0">
                          <a:latin typeface="Calibri"/>
                          <a:ea typeface="Calibri"/>
                          <a:cs typeface="Times New Roman"/>
                        </a:rPr>
                        <a:t>Cross testing with Team RGB as planned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54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13"/>
            <a:ext cx="8911687" cy="1280890"/>
          </a:xfrm>
        </p:spPr>
        <p:txBody>
          <a:bodyPr/>
          <a:lstStyle/>
          <a:p>
            <a:r>
              <a:rPr lang="en-NZ" b="1" dirty="0" smtClean="0"/>
              <a:t>Testing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452" y="1650274"/>
            <a:ext cx="8915400" cy="3777622"/>
          </a:xfrm>
        </p:spPr>
        <p:txBody>
          <a:bodyPr/>
          <a:lstStyle/>
          <a:p>
            <a:r>
              <a:rPr lang="en-US" b="1" dirty="0" smtClean="0"/>
              <a:t>Unit Test:</a:t>
            </a:r>
          </a:p>
          <a:p>
            <a:pPr lvl="1"/>
            <a:r>
              <a:rPr lang="en-NZ" b="1" dirty="0" smtClean="0"/>
              <a:t>Use unity test tool for unit test</a:t>
            </a:r>
          </a:p>
          <a:p>
            <a:pPr lvl="1"/>
            <a:r>
              <a:rPr lang="en-NZ" b="1" dirty="0" smtClean="0"/>
              <a:t>Use Unity built in play to test the GUI and mechanics of objects in the game world</a:t>
            </a:r>
          </a:p>
          <a:p>
            <a:pPr lvl="1"/>
            <a:r>
              <a:rPr lang="en-NZ" b="1" dirty="0" smtClean="0"/>
              <a:t>Integration testing </a:t>
            </a:r>
            <a:r>
              <a:rPr lang="en-NZ" b="1" smtClean="0"/>
              <a:t>on android </a:t>
            </a:r>
            <a:r>
              <a:rPr lang="en-NZ" b="1" dirty="0" smtClean="0"/>
              <a:t>phones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NZ" b="1" dirty="0" smtClean="0"/>
          </a:p>
          <a:p>
            <a:endParaRPr lang="en-NZ" b="1" dirty="0" smtClean="0"/>
          </a:p>
          <a:p>
            <a:endParaRPr lang="en-NZ" b="1" dirty="0" smtClean="0"/>
          </a:p>
          <a:p>
            <a:endParaRPr lang="en-US" b="1" dirty="0" smtClean="0"/>
          </a:p>
          <a:p>
            <a:endParaRPr lang="en-NZ" dirty="0"/>
          </a:p>
        </p:txBody>
      </p:sp>
      <p:pic>
        <p:nvPicPr>
          <p:cNvPr id="4" name="Picture 3" descr="Unit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13" y="3514864"/>
            <a:ext cx="7049765" cy="261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7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13"/>
            <a:ext cx="8911687" cy="1280890"/>
          </a:xfrm>
        </p:spPr>
        <p:txBody>
          <a:bodyPr/>
          <a:lstStyle/>
          <a:p>
            <a:r>
              <a:rPr lang="en-NZ" b="1" dirty="0" smtClean="0"/>
              <a:t>Demo Time</a:t>
            </a:r>
            <a:endParaRPr lang="en-NZ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7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</TotalTime>
  <Words>423</Words>
  <Application>Microsoft Office PowerPoint</Application>
  <PresentationFormat>Custom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Team UGSOFT</vt:lpstr>
      <vt:lpstr>Check List</vt:lpstr>
      <vt:lpstr>Check List</vt:lpstr>
      <vt:lpstr>Testing</vt:lpstr>
      <vt:lpstr>Demo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User</cp:lastModifiedBy>
  <cp:revision>36</cp:revision>
  <dcterms:created xsi:type="dcterms:W3CDTF">2015-08-26T07:33:12Z</dcterms:created>
  <dcterms:modified xsi:type="dcterms:W3CDTF">2015-10-04T08:38:01Z</dcterms:modified>
</cp:coreProperties>
</file>