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6CFEB5-FA11-4E12-A19E-F16CFBBFA953}" v="12" dt="2018-11-15T17:05:03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74"/>
  </p:normalViewPr>
  <p:slideViewPr>
    <p:cSldViewPr snapToGrid="0" snapToObjects="1">
      <p:cViewPr>
        <p:scale>
          <a:sx n="119" d="100"/>
          <a:sy n="119" d="100"/>
        </p:scale>
        <p:origin x="96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lan-Davis, Alan" userId="4be27c58-2a24-4320-b2d0-39ea78da8345" providerId="ADAL" clId="{CF6CFEB5-FA11-4E12-A19E-F16CFBBFA953}"/>
    <pc:docChg chg="modSld">
      <pc:chgData name="Nolan-Davis, Alan" userId="4be27c58-2a24-4320-b2d0-39ea78da8345" providerId="ADAL" clId="{CF6CFEB5-FA11-4E12-A19E-F16CFBBFA953}" dt="2018-11-15T17:05:11.984" v="53" actId="1076"/>
      <pc:docMkLst>
        <pc:docMk/>
      </pc:docMkLst>
      <pc:sldChg chg="addSp modSp">
        <pc:chgData name="Nolan-Davis, Alan" userId="4be27c58-2a24-4320-b2d0-39ea78da8345" providerId="ADAL" clId="{CF6CFEB5-FA11-4E12-A19E-F16CFBBFA953}" dt="2018-11-15T16:16:15.751" v="5" actId="1076"/>
        <pc:sldMkLst>
          <pc:docMk/>
          <pc:sldMk cId="0" sldId="258"/>
        </pc:sldMkLst>
        <pc:picChg chg="add mod">
          <ac:chgData name="Nolan-Davis, Alan" userId="4be27c58-2a24-4320-b2d0-39ea78da8345" providerId="ADAL" clId="{CF6CFEB5-FA11-4E12-A19E-F16CFBBFA953}" dt="2018-11-15T16:16:15.751" v="5" actId="1076"/>
          <ac:picMkLst>
            <pc:docMk/>
            <pc:sldMk cId="0" sldId="258"/>
            <ac:picMk id="4" creationId="{533585D7-AB60-4B4A-9428-DAF4BE1D69BF}"/>
          </ac:picMkLst>
        </pc:picChg>
      </pc:sldChg>
      <pc:sldChg chg="addSp modSp">
        <pc:chgData name="Nolan-Davis, Alan" userId="4be27c58-2a24-4320-b2d0-39ea78da8345" providerId="ADAL" clId="{CF6CFEB5-FA11-4E12-A19E-F16CFBBFA953}" dt="2018-11-15T16:18:18.972" v="9" actId="1076"/>
        <pc:sldMkLst>
          <pc:docMk/>
          <pc:sldMk cId="0" sldId="259"/>
        </pc:sldMkLst>
        <pc:picChg chg="add mod">
          <ac:chgData name="Nolan-Davis, Alan" userId="4be27c58-2a24-4320-b2d0-39ea78da8345" providerId="ADAL" clId="{CF6CFEB5-FA11-4E12-A19E-F16CFBBFA953}" dt="2018-11-15T16:18:18.972" v="9" actId="1076"/>
          <ac:picMkLst>
            <pc:docMk/>
            <pc:sldMk cId="0" sldId="259"/>
            <ac:picMk id="4" creationId="{59A967CE-9780-4C27-8A49-82F454AA29A5}"/>
          </ac:picMkLst>
        </pc:picChg>
      </pc:sldChg>
      <pc:sldChg chg="addSp modSp">
        <pc:chgData name="Nolan-Davis, Alan" userId="4be27c58-2a24-4320-b2d0-39ea78da8345" providerId="ADAL" clId="{CF6CFEB5-FA11-4E12-A19E-F16CFBBFA953}" dt="2018-11-15T16:22:08.168" v="13" actId="1076"/>
        <pc:sldMkLst>
          <pc:docMk/>
          <pc:sldMk cId="0" sldId="260"/>
        </pc:sldMkLst>
        <pc:picChg chg="add mod">
          <ac:chgData name="Nolan-Davis, Alan" userId="4be27c58-2a24-4320-b2d0-39ea78da8345" providerId="ADAL" clId="{CF6CFEB5-FA11-4E12-A19E-F16CFBBFA953}" dt="2018-11-15T16:22:08.168" v="13" actId="1076"/>
          <ac:picMkLst>
            <pc:docMk/>
            <pc:sldMk cId="0" sldId="260"/>
            <ac:picMk id="4" creationId="{1D49BCA6-3AAB-40AA-9176-0178E4DD6C5E}"/>
          </ac:picMkLst>
        </pc:picChg>
      </pc:sldChg>
      <pc:sldChg chg="addSp delSp modSp">
        <pc:chgData name="Nolan-Davis, Alan" userId="4be27c58-2a24-4320-b2d0-39ea78da8345" providerId="ADAL" clId="{CF6CFEB5-FA11-4E12-A19E-F16CFBBFA953}" dt="2018-11-15T16:27:11.158" v="21" actId="1076"/>
        <pc:sldMkLst>
          <pc:docMk/>
          <pc:sldMk cId="0" sldId="261"/>
        </pc:sldMkLst>
        <pc:picChg chg="add del">
          <ac:chgData name="Nolan-Davis, Alan" userId="4be27c58-2a24-4320-b2d0-39ea78da8345" providerId="ADAL" clId="{CF6CFEB5-FA11-4E12-A19E-F16CFBBFA953}" dt="2018-11-15T16:26:46.353" v="15"/>
          <ac:picMkLst>
            <pc:docMk/>
            <pc:sldMk cId="0" sldId="261"/>
            <ac:picMk id="2" creationId="{72E43E54-25D4-4C89-89F9-A3C306C10EEC}"/>
          </ac:picMkLst>
        </pc:picChg>
        <pc:picChg chg="add mod">
          <ac:chgData name="Nolan-Davis, Alan" userId="4be27c58-2a24-4320-b2d0-39ea78da8345" providerId="ADAL" clId="{CF6CFEB5-FA11-4E12-A19E-F16CFBBFA953}" dt="2018-11-15T16:27:11.158" v="21" actId="1076"/>
          <ac:picMkLst>
            <pc:docMk/>
            <pc:sldMk cId="0" sldId="261"/>
            <ac:picMk id="5" creationId="{B49372CE-87CD-4DBC-A247-6180D1B73874}"/>
          </ac:picMkLst>
        </pc:picChg>
      </pc:sldChg>
      <pc:sldChg chg="addSp modSp">
        <pc:chgData name="Nolan-Davis, Alan" userId="4be27c58-2a24-4320-b2d0-39ea78da8345" providerId="ADAL" clId="{CF6CFEB5-FA11-4E12-A19E-F16CFBBFA953}" dt="2018-11-15T16:35:52.991" v="27" actId="14100"/>
        <pc:sldMkLst>
          <pc:docMk/>
          <pc:sldMk cId="0" sldId="262"/>
        </pc:sldMkLst>
        <pc:picChg chg="add mod">
          <ac:chgData name="Nolan-Davis, Alan" userId="4be27c58-2a24-4320-b2d0-39ea78da8345" providerId="ADAL" clId="{CF6CFEB5-FA11-4E12-A19E-F16CFBBFA953}" dt="2018-11-15T16:35:52.991" v="27" actId="14100"/>
          <ac:picMkLst>
            <pc:docMk/>
            <pc:sldMk cId="0" sldId="262"/>
            <ac:picMk id="4" creationId="{99AAB98E-9DBB-4014-996C-7411994D9C31}"/>
          </ac:picMkLst>
        </pc:picChg>
      </pc:sldChg>
      <pc:sldChg chg="addSp modSp">
        <pc:chgData name="Nolan-Davis, Alan" userId="4be27c58-2a24-4320-b2d0-39ea78da8345" providerId="ADAL" clId="{CF6CFEB5-FA11-4E12-A19E-F16CFBBFA953}" dt="2018-11-15T16:36:14.429" v="32" actId="1076"/>
        <pc:sldMkLst>
          <pc:docMk/>
          <pc:sldMk cId="0" sldId="263"/>
        </pc:sldMkLst>
        <pc:picChg chg="add mod">
          <ac:chgData name="Nolan-Davis, Alan" userId="4be27c58-2a24-4320-b2d0-39ea78da8345" providerId="ADAL" clId="{CF6CFEB5-FA11-4E12-A19E-F16CFBBFA953}" dt="2018-11-15T16:36:14.429" v="32" actId="1076"/>
          <ac:picMkLst>
            <pc:docMk/>
            <pc:sldMk cId="0" sldId="263"/>
            <ac:picMk id="4" creationId="{90ACB168-4825-4E30-A049-FCE06EA0FC39}"/>
          </ac:picMkLst>
        </pc:picChg>
      </pc:sldChg>
      <pc:sldChg chg="addSp modSp">
        <pc:chgData name="Nolan-Davis, Alan" userId="4be27c58-2a24-4320-b2d0-39ea78da8345" providerId="ADAL" clId="{CF6CFEB5-FA11-4E12-A19E-F16CFBBFA953}" dt="2018-11-15T16:36:51.287" v="37" actId="1076"/>
        <pc:sldMkLst>
          <pc:docMk/>
          <pc:sldMk cId="0" sldId="264"/>
        </pc:sldMkLst>
        <pc:picChg chg="add mod">
          <ac:chgData name="Nolan-Davis, Alan" userId="4be27c58-2a24-4320-b2d0-39ea78da8345" providerId="ADAL" clId="{CF6CFEB5-FA11-4E12-A19E-F16CFBBFA953}" dt="2018-11-15T16:36:51.287" v="37" actId="1076"/>
          <ac:picMkLst>
            <pc:docMk/>
            <pc:sldMk cId="0" sldId="264"/>
            <ac:picMk id="4" creationId="{0E3090C2-3574-45CD-8C73-7EF36369F802}"/>
          </ac:picMkLst>
        </pc:picChg>
      </pc:sldChg>
      <pc:sldChg chg="addSp modSp">
        <pc:chgData name="Nolan-Davis, Alan" userId="4be27c58-2a24-4320-b2d0-39ea78da8345" providerId="ADAL" clId="{CF6CFEB5-FA11-4E12-A19E-F16CFBBFA953}" dt="2018-11-15T16:43:49.549" v="42" actId="1076"/>
        <pc:sldMkLst>
          <pc:docMk/>
          <pc:sldMk cId="0" sldId="265"/>
        </pc:sldMkLst>
        <pc:picChg chg="add mod">
          <ac:chgData name="Nolan-Davis, Alan" userId="4be27c58-2a24-4320-b2d0-39ea78da8345" providerId="ADAL" clId="{CF6CFEB5-FA11-4E12-A19E-F16CFBBFA953}" dt="2018-11-15T16:43:49.549" v="42" actId="1076"/>
          <ac:picMkLst>
            <pc:docMk/>
            <pc:sldMk cId="0" sldId="265"/>
            <ac:picMk id="4" creationId="{47819E74-B994-4B9E-B726-B6B6B45443FB}"/>
          </ac:picMkLst>
        </pc:picChg>
      </pc:sldChg>
      <pc:sldChg chg="addSp modSp">
        <pc:chgData name="Nolan-Davis, Alan" userId="4be27c58-2a24-4320-b2d0-39ea78da8345" providerId="ADAL" clId="{CF6CFEB5-FA11-4E12-A19E-F16CFBBFA953}" dt="2018-11-15T17:02:15.114" v="48" actId="14100"/>
        <pc:sldMkLst>
          <pc:docMk/>
          <pc:sldMk cId="0" sldId="266"/>
        </pc:sldMkLst>
        <pc:picChg chg="add mod">
          <ac:chgData name="Nolan-Davis, Alan" userId="4be27c58-2a24-4320-b2d0-39ea78da8345" providerId="ADAL" clId="{CF6CFEB5-FA11-4E12-A19E-F16CFBBFA953}" dt="2018-11-15T17:02:15.114" v="48" actId="14100"/>
          <ac:picMkLst>
            <pc:docMk/>
            <pc:sldMk cId="0" sldId="266"/>
            <ac:picMk id="4" creationId="{08D92DC1-BB01-42EE-9B2A-78EDEE2F24CB}"/>
          </ac:picMkLst>
        </pc:picChg>
      </pc:sldChg>
      <pc:sldChg chg="addSp modSp">
        <pc:chgData name="Nolan-Davis, Alan" userId="4be27c58-2a24-4320-b2d0-39ea78da8345" providerId="ADAL" clId="{CF6CFEB5-FA11-4E12-A19E-F16CFBBFA953}" dt="2018-11-15T17:05:11.984" v="53" actId="1076"/>
        <pc:sldMkLst>
          <pc:docMk/>
          <pc:sldMk cId="0" sldId="267"/>
        </pc:sldMkLst>
        <pc:picChg chg="add mod">
          <ac:chgData name="Nolan-Davis, Alan" userId="4be27c58-2a24-4320-b2d0-39ea78da8345" providerId="ADAL" clId="{CF6CFEB5-FA11-4E12-A19E-F16CFBBFA953}" dt="2018-11-15T17:05:11.984" v="53" actId="1076"/>
          <ac:picMkLst>
            <pc:docMk/>
            <pc:sldMk cId="0" sldId="267"/>
            <ac:picMk id="4" creationId="{C738BD64-AAA8-485D-9534-75745F58062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6e4fbda1-1131-4187-b8f6-412f66774aae/reports/99010e3d-5af1-4651-8279-ba0988fa4976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app.powerbi.com/groups/6e4fbda1-1131-4187-b8f6-412f66774aae/reports/99010e3d-5af1-4651-8279-ba0988fa4976/ReportSection48510b5a522161010969?pbi_source=PowerPoint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app.powerbi.com/groups/6e4fbda1-1131-4187-b8f6-412f66774aae/reports/99010e3d-5af1-4651-8279-ba0988fa4976/ReportSection5385febf44017b990da4?pbi_source=PowerPoint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app.powerbi.com/groups/6e4fbda1-1131-4187-b8f6-412f66774aae/reports/99010e3d-5af1-4651-8279-ba0988fa4976/ReportSectionf7d2b0f7365b4934ea29?pbi_source=PowerPoint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powerbi.com/groups/6e4fbda1-1131-4187-b8f6-412f66774aae/reports/99010e3d-5af1-4651-8279-ba0988fa4976/ReportSection3083fea20678c6c12a84?pbi_source=PowerPoint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p.powerbi.com/groups/6e4fbda1-1131-4187-b8f6-412f66774aae/reports/99010e3d-5af1-4651-8279-ba0988fa4976/ReportSection?pbi_source=PowerPoint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p.powerbi.com/groups/6e4fbda1-1131-4187-b8f6-412f66774aae/reports/99010e3d-5af1-4651-8279-ba0988fa4976/ReportSectione5d089378c8076050d10?pbi_source=PowerPoint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pp.powerbi.com/groups/6e4fbda1-1131-4187-b8f6-412f66774aae/reports/99010e3d-5af1-4651-8279-ba0988fa4976/ReportSection95a4022612504802e519?pbi_source=PowerPoint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pp.powerbi.com/groups/6e4fbda1-1131-4187-b8f6-412f66774aae/reports/99010e3d-5af1-4651-8279-ba0988fa4976/ReportSectionbe58d5e895cd060cbec0?pbi_source=PowerPoint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pp.powerbi.com/groups/6e4fbda1-1131-4187-b8f6-412f66774aae/reports/99010e3d-5af1-4651-8279-ba0988fa4976/ReportSection274b085118b99980254d?pbi_source=PowerPoint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app.powerbi.com/groups/6e4fbda1-1131-4187-b8f6-412f66774aae/reports/99010e3d-5af1-4651-8279-ba0988fa4976/ReportSectionf5b2d3b3483c30682235?pbi_source=PowerPoint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pp.powerbi.com/groups/6e4fbda1-1131-4187-b8f6-412f66774aae/reports/99010e3d-5af1-4651-8279-ba0988fa4976/ReportSection0b0730596de4d5137b7e?pbi_source=PowerPoint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>
                <a:solidFill>
                  <a:srgbClr val="F3C910"/>
                </a:solidFill>
              </a:rPr>
              <a:t>Enterprise_Platform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15/11/2018 15:56:40 GMT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14/11/2018 10:39:30 GMT Standard Time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819E74-B994-4B9E-B726-B6B6B4544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21" y="1559715"/>
            <a:ext cx="11871158" cy="52982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8D92DC1-BB01-42EE-9B2A-78EDEE2F2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89" y="1518403"/>
            <a:ext cx="11799616" cy="52032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738BD64-AAA8-485D-9534-75745F580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78" y="1172966"/>
            <a:ext cx="11726779" cy="56850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33585D7-AB60-4B4A-9428-DAF4BE1D6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68" y="1570361"/>
            <a:ext cx="11606463" cy="4438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9A967CE-9780-4C27-8A49-82F454AA2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48572"/>
            <a:ext cx="12192000" cy="55094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D49BCA6-3AAB-40AA-9176-0178E4DD6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64133"/>
            <a:ext cx="12192000" cy="54301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49372CE-87CD-4DBC-A247-6180D1B73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06" y="1384218"/>
            <a:ext cx="11920788" cy="52353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9AAB98E-9DBB-4014-996C-7411994D9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16" y="1503457"/>
            <a:ext cx="11550316" cy="50009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ACB168-4825-4E30-A049-FCE06EA0F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10" y="1529460"/>
            <a:ext cx="11879179" cy="50551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E3090C2-3574-45CD-8C73-7EF36369F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9" y="1501324"/>
            <a:ext cx="11750842" cy="52724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D649A32474FC44A35B8393052999E8" ma:contentTypeVersion="8" ma:contentTypeDescription="Create a new document." ma:contentTypeScope="" ma:versionID="e6c6f379feb45c60239702e80b4b6e57">
  <xsd:schema xmlns:xsd="http://www.w3.org/2001/XMLSchema" xmlns:xs="http://www.w3.org/2001/XMLSchema" xmlns:p="http://schemas.microsoft.com/office/2006/metadata/properties" xmlns:ns2="7f72d030-86fb-4d11-bf7a-b8da6c7a9df6" xmlns:ns3="cc7d0bfc-ddb0-491f-9f2c-8f9d82613076" targetNamespace="http://schemas.microsoft.com/office/2006/metadata/properties" ma:root="true" ma:fieldsID="acda6fa5743eadb071e9037f583be3d9" ns2:_="" ns3:_="">
    <xsd:import namespace="7f72d030-86fb-4d11-bf7a-b8da6c7a9df6"/>
    <xsd:import namespace="cc7d0bfc-ddb0-491f-9f2c-8f9d826130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72d030-86fb-4d11-bf7a-b8da6c7a9d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7d0bfc-ddb0-491f-9f2c-8f9d8261307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c7d0bfc-ddb0-491f-9f2c-8f9d82613076">
      <UserInfo>
        <DisplayName>Lewis, Sharon</DisplayName>
        <AccountId>49</AccountId>
        <AccountType/>
      </UserInfo>
      <UserInfo>
        <DisplayName>Short, Steve</DisplayName>
        <AccountId>24</AccountId>
        <AccountType/>
      </UserInfo>
      <UserInfo>
        <DisplayName>Yates, Steve</DisplayName>
        <AccountId>13</AccountId>
        <AccountType/>
      </UserInfo>
      <UserInfo>
        <DisplayName>Read, Mike</DisplayName>
        <AccountId>17</AccountId>
        <AccountType/>
      </UserInfo>
      <UserInfo>
        <DisplayName>Clatworthy, Paul</DisplayName>
        <AccountId>64</AccountId>
        <AccountType/>
      </UserInfo>
      <UserInfo>
        <DisplayName>Rowe, Martin</DisplayName>
        <AccountId>28</AccountId>
        <AccountType/>
      </UserInfo>
      <UserInfo>
        <DisplayName>Dowling, Kate</DisplayName>
        <AccountId>20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CF5ED7F-DCB9-4A15-8C11-6F99A3BEE8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72d030-86fb-4d11-bf7a-b8da6c7a9df6"/>
    <ds:schemaRef ds:uri="cc7d0bfc-ddb0-491f-9f2c-8f9d826130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9EF79A-F6B4-46E6-A70F-CCBE8AC570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5D42B0-09E1-4A49-A16C-69F6D431453D}">
  <ds:schemaRefs>
    <ds:schemaRef ds:uri="http://schemas.microsoft.com/office/2006/documentManagement/types"/>
    <ds:schemaRef ds:uri="http://purl.org/dc/terms/"/>
    <ds:schemaRef ds:uri="7f72d030-86fb-4d11-bf7a-b8da6c7a9df6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cc7d0bfc-ddb0-491f-9f2c-8f9d82613076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24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Nolan-Davies, Alan</cp:lastModifiedBy>
  <cp:revision>3</cp:revision>
  <dcterms:created xsi:type="dcterms:W3CDTF">2016-09-04T11:54:55Z</dcterms:created>
  <dcterms:modified xsi:type="dcterms:W3CDTF">2018-11-15T17:05:12Z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0x01010066D649A32474FC44A35B8393052999E8</vt:lpwstr>
  </property>
</Properties>
</file>