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6e4fbda1-1131-4187-b8f6-412f66774aae/reports/8f8b8740-772d-4d20-a2f6-6ab5f4bf2a07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groups/6e4fbda1-1131-4187-b8f6-412f66774aae/reports/8f8b8740-772d-4d20-a2f6-6ab5f4bf2a07/ReportSectionfcef23b6d9ea43c13248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6e4fbda1-1131-4187-b8f6-412f66774aae/reports/8f8b8740-772d-4d20-a2f6-6ab5f4bf2a07/ReportSection43f913506692499a132d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groups/6e4fbda1-1131-4187-b8f6-412f66774aae/reports/8f8b8740-772d-4d20-a2f6-6ab5f4bf2a07/ReportSection3b0fefa47740837c6239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cmdb_oracle_database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26/10/2018 17:30:41 GMT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26/10/2018 17:28:09 GMT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649A32474FC44A35B8393052999E8" ma:contentTypeVersion="8" ma:contentTypeDescription="Create a new document." ma:contentTypeScope="" ma:versionID="4000199053c10c1b1e54a630436d5c9c">
  <xsd:schema xmlns:xsd="http://www.w3.org/2001/XMLSchema" xmlns:xs="http://www.w3.org/2001/XMLSchema" xmlns:p="http://schemas.microsoft.com/office/2006/metadata/properties" xmlns:ns2="7f72d030-86fb-4d11-bf7a-b8da6c7a9df6" xmlns:ns3="cc7d0bfc-ddb0-491f-9f2c-8f9d82613076" targetNamespace="http://schemas.microsoft.com/office/2006/metadata/properties" ma:root="true" ma:fieldsID="929d164dc1e062989ac550d5d98b53ac" ns2:_="" ns3:_="">
    <xsd:import namespace="7f72d030-86fb-4d11-bf7a-b8da6c7a9df6"/>
    <xsd:import namespace="cc7d0bfc-ddb0-491f-9f2c-8f9d82613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72d030-86fb-4d11-bf7a-b8da6c7a9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d0bfc-ddb0-491f-9f2c-8f9d826130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F27646-C8C6-40B0-991D-DF79E2257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72d030-86fb-4d11-bf7a-b8da6c7a9df6"/>
    <ds:schemaRef ds:uri="cc7d0bfc-ddb0-491f-9f2c-8f9d826130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668707-78C5-4F37-B30E-5B32A48BDC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B8383F-A135-4874-B286-A2206443CB45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cc7d0bfc-ddb0-491f-9f2c-8f9d82613076"/>
    <ds:schemaRef ds:uri="7f72d030-86fb-4d11-bf7a-b8da6c7a9df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Nolan-Davies, Alan</cp:lastModifiedBy>
  <cp:revision>3</cp:revision>
  <dcterms:created xsi:type="dcterms:W3CDTF">2016-09-04T11:54:55Z</dcterms:created>
  <dcterms:modified xsi:type="dcterms:W3CDTF">2018-10-26T16:33:57Z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0x01010066D649A32474FC44A35B8393052999E8</vt:lpwstr>
  </property>
</Properties>
</file>