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8281-ECBE-4ED7-8967-45736AF9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D750-23D0-461B-8CB6-40675FF7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F338-C766-419E-864B-0BE94FB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23D2-1BF1-44AC-9BBC-DE7DE689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5935-B178-4815-BDB2-14EFA97E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3A10-C69C-4277-A698-B0ACDAB0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7F475-5C7C-46EF-A89C-95DCCB0D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C712-7BA0-47C3-94DC-AD07C169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B496-A076-41A2-BDA1-13B1BC2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47C9-DD39-4010-985C-1271B323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2F071-66BD-4916-94DD-3EA65576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EAD6-820E-4065-A8C9-0C5C501D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AB9B-6F91-4120-844C-06415167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D4F4-5607-44E1-BE1C-35723C43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0EE4-37C2-4B26-84CB-F25BD874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8CDE-89C0-491D-AD5C-938A780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1C17-2F9A-4B9F-BE57-A1E0110B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64D6-084A-4AD9-85AF-5AFE2949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E77D-A4AD-4DC6-BD47-B8703A30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9F43-68A8-467D-8B79-14B43161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02A4-359C-4E5B-AAC2-BEDF9D27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C3F1-AFC4-460F-A585-442E5D3A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CDDC-01E0-4F28-98F3-496786D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4316-5EB3-457D-94C1-12CC6EBC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B618-DB76-4438-9111-8C4A3BE9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E65E-E387-4DEA-95A4-8F24DEE1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D866-009C-408E-BC09-76552EF7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3D6A-B001-4162-AF7E-93299135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A558B-BC95-46DC-954E-A3ADF6D9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2CEC-DE60-426D-BF54-82858626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DBF74-967F-4286-A667-FAE0BEE8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8CEE-9AB6-495A-A0A2-C630C89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BF03-8D49-47FD-98BF-23A0EB24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209D-F81B-4260-8D26-FB8ED5A1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69EA1-5A64-40B8-9709-A4BB7216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59100-C9FA-43F0-9DDD-38FE601E7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00EA5-053D-408A-B7E6-BCC7D01F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581BE-4EC8-4A69-B83D-85EADE18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4E95-E049-4BA3-B04E-C6C3BB6E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9FE2-1810-40C7-95B4-DC684E2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ED225-38A2-4E5B-824C-B7ADAE3C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BC00D-4DF9-45F1-BDAC-6485474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A207-CB38-462E-9CCB-E1B6746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32E0F-2145-44DF-90F5-3D25CC1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171E8-218F-480A-8820-A251F8EB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81AE2-BEC6-40F7-96E0-0100DD4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E7EE-05E2-4E01-ACC4-F2616EB7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4AF2-FF06-4AF1-A570-FD083F03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1019-00ED-4C56-A672-D4C7BDC08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D350-BC86-48AE-9CB3-94F8B502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CC611-0DF0-437F-A976-D4ADA927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D062-C3EB-4B24-8EC4-38F721A0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D84-FBEF-4F25-AC38-8DD046DD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FE3FE-819B-4B08-B741-738B82A0A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70433-51FF-4D9E-9F29-1E5C839E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9E60E-DDA1-4E43-8A88-8EE35B2F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3B2E-ED08-434F-8A0D-1CB8502F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6E59-9C6E-4441-B88C-B3A2DAF7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B484-2FC1-4012-985C-C6E335EB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41EF-381F-4E9A-AC41-49C0247B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65CD-02E5-4A31-B574-02361D0D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53C5-B8A5-45CE-BE27-D6450F1CB98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3B1F-3385-4120-BE63-3D8F23E7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DE02-D513-4E9E-9AE4-11B0A48F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0B97-EF7F-4D7D-94BE-4938725B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D2B-96D5-45FF-AFBC-EDAD8B647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9704-BC35-4F15-9DB9-A210A8954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Robotic Process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5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C492D-65B8-4F74-81C8-1033BF48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61089"/>
            <a:ext cx="80772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8BD57-C6DA-4AF8-87A5-23A37440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684889"/>
            <a:ext cx="57626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A421E-2533-4686-91D5-C90FBB62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743075"/>
            <a:ext cx="5676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74B87-C43D-495D-BDD6-817CAA93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47837"/>
            <a:ext cx="7924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0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3B543-82D7-4DAE-99CC-9384F1536255}"/>
              </a:ext>
            </a:extLst>
          </p:cNvPr>
          <p:cNvCxnSpPr>
            <a:cxnSpLocks/>
          </p:cNvCxnSpPr>
          <p:nvPr/>
        </p:nvCxnSpPr>
        <p:spPr>
          <a:xfrm>
            <a:off x="3233530" y="662609"/>
            <a:ext cx="612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4020B-2225-4DE8-A680-31FB875EB18B}"/>
              </a:ext>
            </a:extLst>
          </p:cNvPr>
          <p:cNvCxnSpPr/>
          <p:nvPr/>
        </p:nvCxnSpPr>
        <p:spPr>
          <a:xfrm>
            <a:off x="3220278" y="662609"/>
            <a:ext cx="0" cy="15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8F4E4-67EB-487E-8D7D-213DE2C4130F}"/>
              </a:ext>
            </a:extLst>
          </p:cNvPr>
          <p:cNvCxnSpPr/>
          <p:nvPr/>
        </p:nvCxnSpPr>
        <p:spPr>
          <a:xfrm>
            <a:off x="9356035" y="662609"/>
            <a:ext cx="0" cy="15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BECA25-ACF4-4837-9D4F-DC38D1B9B785}"/>
              </a:ext>
            </a:extLst>
          </p:cNvPr>
          <p:cNvSpPr/>
          <p:nvPr/>
        </p:nvSpPr>
        <p:spPr>
          <a:xfrm>
            <a:off x="1749287" y="2239617"/>
            <a:ext cx="4028655" cy="226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CF5EED-F332-416C-9699-167C774BEFD2}"/>
              </a:ext>
            </a:extLst>
          </p:cNvPr>
          <p:cNvSpPr/>
          <p:nvPr/>
        </p:nvSpPr>
        <p:spPr>
          <a:xfrm>
            <a:off x="7116417" y="2239617"/>
            <a:ext cx="4128049" cy="226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D82CD-7FC4-44C7-8B62-D64E6E376ED2}"/>
              </a:ext>
            </a:extLst>
          </p:cNvPr>
          <p:cNvSpPr txBox="1"/>
          <p:nvPr/>
        </p:nvSpPr>
        <p:spPr>
          <a:xfrm>
            <a:off x="3578087" y="1870285"/>
            <a:ext cx="184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71ABA-0EB0-4214-BBB6-1DA4D7F039E8}"/>
              </a:ext>
            </a:extLst>
          </p:cNvPr>
          <p:cNvSpPr txBox="1"/>
          <p:nvPr/>
        </p:nvSpPr>
        <p:spPr>
          <a:xfrm>
            <a:off x="7513987" y="1897653"/>
            <a:ext cx="184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Robot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498535-0E5F-464D-B6B0-53A2B61B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3" y="2581581"/>
            <a:ext cx="3469791" cy="17121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1A6699-F340-422A-961A-08623AD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7" y="2510663"/>
            <a:ext cx="3207021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9A4A9-6162-499C-806C-086E8E3CD0BD}"/>
              </a:ext>
            </a:extLst>
          </p:cNvPr>
          <p:cNvSpPr txBox="1"/>
          <p:nvPr/>
        </p:nvSpPr>
        <p:spPr>
          <a:xfrm>
            <a:off x="1855303" y="1179443"/>
            <a:ext cx="7858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RPA(</a:t>
            </a:r>
            <a:r>
              <a:rPr lang="en-US" b="1" dirty="0"/>
              <a:t>Robotic Process Automation)- Software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It’s a software program 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E0B55-7F1A-4503-A443-FA03E0A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03" y="891209"/>
            <a:ext cx="888765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906DE-419D-44EB-BDF1-350D6EED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328737"/>
            <a:ext cx="7048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7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A92E3-60AF-4DF2-AFF0-9089F526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887896"/>
            <a:ext cx="9872869" cy="4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519F2-1FF4-429E-A031-66A5535D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257300"/>
            <a:ext cx="80581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94D07-B30C-4F8B-9DA7-E6D4B068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90650"/>
            <a:ext cx="7924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01C45-036F-45E7-B13D-1FED9385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714500"/>
            <a:ext cx="7877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</dc:title>
  <dc:creator>ANVESHA JAISWAL</dc:creator>
  <cp:lastModifiedBy>ANVESHA JAISWAL</cp:lastModifiedBy>
  <cp:revision>8</cp:revision>
  <dcterms:created xsi:type="dcterms:W3CDTF">2020-07-21T14:48:53Z</dcterms:created>
  <dcterms:modified xsi:type="dcterms:W3CDTF">2020-07-21T16:30:46Z</dcterms:modified>
</cp:coreProperties>
</file>