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-81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12/4/15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12/4/15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12/4/15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Shell scripts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Gino </a:t>
            </a:r>
            <a:r>
              <a:rPr lang="en-US" dirty="0" err="1" smtClean="0"/>
              <a:t>Trombetti</a:t>
            </a:r>
            <a:r>
              <a:rPr lang="en-US" dirty="0" smtClean="0"/>
              <a:t> and Danielle Ascoli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743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ISSUES</a:t>
            </a:r>
          </a:p>
          <a:p>
            <a:pPr lvl="1"/>
            <a:r>
              <a:rPr lang="en-US" dirty="0" smtClean="0"/>
              <a:t>Dual booting Linux </a:t>
            </a:r>
          </a:p>
          <a:p>
            <a:pPr lvl="1"/>
            <a:r>
              <a:rPr lang="en-US" dirty="0" smtClean="0"/>
              <a:t>Virtual Box</a:t>
            </a:r>
          </a:p>
          <a:p>
            <a:pPr lvl="1"/>
            <a:r>
              <a:rPr lang="en-US" dirty="0" smtClean="0"/>
              <a:t>Learning website creation </a:t>
            </a:r>
          </a:p>
          <a:p>
            <a:endParaRPr lang="en-US" dirty="0" smtClean="0"/>
          </a:p>
          <a:p>
            <a:r>
              <a:rPr lang="en-US" dirty="0" smtClean="0"/>
              <a:t>QUESTIONS? </a:t>
            </a:r>
          </a:p>
        </p:txBody>
      </p:sp>
    </p:spTree>
    <p:extLst>
      <p:ext uri="{BB962C8B-B14F-4D97-AF65-F5344CB8AC3E}">
        <p14:creationId xmlns:p14="http://schemas.microsoft.com/office/powerpoint/2010/main" val="1092806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shell script?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SHELL – program that takes commands and outputs them to OS</a:t>
            </a:r>
          </a:p>
          <a:p>
            <a:pPr lvl="1"/>
            <a:r>
              <a:rPr lang="en-US" dirty="0" smtClean="0"/>
              <a:t>Command line interpreter 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SCRIPT – collection of commands stored in a file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Shell acts on commands within the script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0676" y="3768665"/>
            <a:ext cx="19431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353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AUTOMATION </a:t>
            </a:r>
          </a:p>
          <a:p>
            <a:pPr lvl="1"/>
            <a:r>
              <a:rPr lang="en-US" dirty="0" smtClean="0"/>
              <a:t>Simplify repetitive tasks 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PRACTICAL USES</a:t>
            </a:r>
          </a:p>
          <a:p>
            <a:pPr lvl="1"/>
            <a:r>
              <a:rPr lang="en-US" dirty="0" smtClean="0"/>
              <a:t>Data backup</a:t>
            </a:r>
          </a:p>
          <a:p>
            <a:pPr lvl="1"/>
            <a:r>
              <a:rPr lang="en-US" dirty="0" smtClean="0"/>
              <a:t>Computer maintenance </a:t>
            </a:r>
          </a:p>
          <a:p>
            <a:pPr lvl="1"/>
            <a:r>
              <a:rPr lang="en-US" dirty="0" smtClean="0"/>
              <a:t>Create basic applications </a:t>
            </a:r>
          </a:p>
          <a:p>
            <a:pPr lvl="1"/>
            <a:r>
              <a:rPr lang="en-US" dirty="0" smtClean="0"/>
              <a:t>Process user input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1863" y="2794958"/>
            <a:ext cx="3118132" cy="2335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636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To automate the creation of a local website on Apache server</a:t>
            </a:r>
          </a:p>
          <a:p>
            <a:endParaRPr lang="en-US" dirty="0" smtClean="0"/>
          </a:p>
          <a:p>
            <a:r>
              <a:rPr lang="en-US" dirty="0" smtClean="0"/>
              <a:t>USED</a:t>
            </a:r>
          </a:p>
          <a:p>
            <a:pPr lvl="1"/>
            <a:r>
              <a:rPr lang="en-US" dirty="0" err="1" smtClean="0"/>
              <a:t>Zsh</a:t>
            </a:r>
            <a:r>
              <a:rPr lang="en-US" dirty="0" smtClean="0"/>
              <a:t> - Shell</a:t>
            </a:r>
            <a:endParaRPr lang="en-US" dirty="0" smtClean="0"/>
          </a:p>
          <a:p>
            <a:pPr lvl="1"/>
            <a:r>
              <a:rPr lang="en-US" dirty="0" smtClean="0"/>
              <a:t>Apache – Server</a:t>
            </a:r>
            <a:endParaRPr lang="en-US" dirty="0"/>
          </a:p>
          <a:p>
            <a:pPr lvl="1"/>
            <a:r>
              <a:rPr lang="en-US" dirty="0" smtClean="0"/>
              <a:t>Virtual Box</a:t>
            </a:r>
          </a:p>
          <a:p>
            <a:pPr lvl="1"/>
            <a:r>
              <a:rPr lang="en-US" dirty="0" smtClean="0"/>
              <a:t>Ubuntu</a:t>
            </a:r>
          </a:p>
          <a:p>
            <a:pPr lvl="1"/>
            <a:r>
              <a:rPr lang="en-US" dirty="0" smtClean="0"/>
              <a:t>Mac OSX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66127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it does</a:t>
            </a:r>
            <a:endParaRPr lang="en-US" dirty="0"/>
          </a:p>
        </p:txBody>
      </p:sp>
      <p:pic>
        <p:nvPicPr>
          <p:cNvPr id="4" name="Content Placeholder 3" descr="Screen Shot 2015-12-04 at 8.00.21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673" r="-21673"/>
          <a:stretch>
            <a:fillRect/>
          </a:stretch>
        </p:blipFill>
        <p:spPr>
          <a:xfrm>
            <a:off x="-945093" y="2193925"/>
            <a:ext cx="12736585" cy="4024313"/>
          </a:xfrm>
        </p:spPr>
      </p:pic>
    </p:spTree>
    <p:extLst>
      <p:ext uri="{BB962C8B-B14F-4D97-AF65-F5344CB8AC3E}">
        <p14:creationId xmlns:p14="http://schemas.microsoft.com/office/powerpoint/2010/main" val="2357054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WID Cont’d</a:t>
            </a:r>
            <a:endParaRPr lang="en-US" dirty="0"/>
          </a:p>
        </p:txBody>
      </p:sp>
      <p:pic>
        <p:nvPicPr>
          <p:cNvPr id="4" name="Content Placeholder 3" descr="Screen Shot 2015-12-04 at 8.00.32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10" b="-1521"/>
          <a:stretch/>
        </p:blipFill>
        <p:spPr>
          <a:xfrm>
            <a:off x="685800" y="2193926"/>
            <a:ext cx="10820400" cy="3993966"/>
          </a:xfrm>
        </p:spPr>
      </p:pic>
    </p:spTree>
    <p:extLst>
      <p:ext uri="{BB962C8B-B14F-4D97-AF65-F5344CB8AC3E}">
        <p14:creationId xmlns:p14="http://schemas.microsoft.com/office/powerpoint/2010/main" val="1492395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WID Cont’d</a:t>
            </a:r>
            <a:endParaRPr lang="en-US" dirty="0"/>
          </a:p>
        </p:txBody>
      </p:sp>
      <p:pic>
        <p:nvPicPr>
          <p:cNvPr id="4" name="Content Placeholder 3" descr="Screen Shot 2015-12-04 at 8.01.11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974" r="-18974"/>
          <a:stretch>
            <a:fillRect/>
          </a:stretch>
        </p:blipFill>
        <p:spPr>
          <a:xfrm>
            <a:off x="-786334" y="1919231"/>
            <a:ext cx="12978333" cy="4299008"/>
          </a:xfrm>
        </p:spPr>
      </p:pic>
    </p:spTree>
    <p:extLst>
      <p:ext uri="{BB962C8B-B14F-4D97-AF65-F5344CB8AC3E}">
        <p14:creationId xmlns:p14="http://schemas.microsoft.com/office/powerpoint/2010/main" val="629602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WID </a:t>
            </a:r>
            <a:r>
              <a:rPr lang="en-US" dirty="0" err="1" smtClean="0"/>
              <a:t>CONT’d</a:t>
            </a:r>
            <a:endParaRPr lang="en-US" dirty="0"/>
          </a:p>
        </p:txBody>
      </p:sp>
      <p:pic>
        <p:nvPicPr>
          <p:cNvPr id="4" name="Content Placeholder 3" descr="Screen Shot 2015-12-04 at 8.00.46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5252" b="-45252"/>
          <a:stretch>
            <a:fillRect/>
          </a:stretch>
        </p:blipFill>
        <p:spPr>
          <a:xfrm>
            <a:off x="685800" y="0"/>
            <a:ext cx="10820400" cy="7648058"/>
          </a:xfrm>
        </p:spPr>
      </p:pic>
    </p:spTree>
    <p:extLst>
      <p:ext uri="{BB962C8B-B14F-4D97-AF65-F5344CB8AC3E}">
        <p14:creationId xmlns:p14="http://schemas.microsoft.com/office/powerpoint/2010/main" val="2333841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1400" y="0"/>
            <a:ext cx="8610600" cy="1293028"/>
          </a:xfrm>
        </p:spPr>
        <p:txBody>
          <a:bodyPr/>
          <a:lstStyle/>
          <a:p>
            <a:r>
              <a:rPr lang="en-US" dirty="0" smtClean="0"/>
              <a:t>WID Final</a:t>
            </a:r>
            <a:endParaRPr lang="en-US" dirty="0"/>
          </a:p>
        </p:txBody>
      </p:sp>
      <p:pic>
        <p:nvPicPr>
          <p:cNvPr id="6" name="Content Placeholder 5" descr="Screen Shot 2015-12-04 at 8.11.56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460" r="-22460"/>
          <a:stretch>
            <a:fillRect/>
          </a:stretch>
        </p:blipFill>
        <p:spPr>
          <a:xfrm>
            <a:off x="-1002824" y="915631"/>
            <a:ext cx="15074679" cy="5597161"/>
          </a:xfrm>
        </p:spPr>
      </p:pic>
    </p:spTree>
    <p:extLst>
      <p:ext uri="{BB962C8B-B14F-4D97-AF65-F5344CB8AC3E}">
        <p14:creationId xmlns:p14="http://schemas.microsoft.com/office/powerpoint/2010/main" val="96365125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81</TotalTime>
  <Words>112</Words>
  <Application>Microsoft Macintosh PowerPoint</Application>
  <PresentationFormat>Custom</PresentationFormat>
  <Paragraphs>40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Vapor Trail</vt:lpstr>
      <vt:lpstr> Shell scripts</vt:lpstr>
      <vt:lpstr>What is a shell script?</vt:lpstr>
      <vt:lpstr>Why?</vt:lpstr>
      <vt:lpstr>Our script</vt:lpstr>
      <vt:lpstr>What it does</vt:lpstr>
      <vt:lpstr>WID Cont’d</vt:lpstr>
      <vt:lpstr>WID Cont’d</vt:lpstr>
      <vt:lpstr>WID CONT’d</vt:lpstr>
      <vt:lpstr>WID Final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Shell scripts</dc:title>
  <dc:creator>Danielle Ascoli</dc:creator>
  <cp:lastModifiedBy>G T</cp:lastModifiedBy>
  <cp:revision>9</cp:revision>
  <dcterms:created xsi:type="dcterms:W3CDTF">2015-12-04T23:09:06Z</dcterms:created>
  <dcterms:modified xsi:type="dcterms:W3CDTF">2015-12-05T01:13:25Z</dcterms:modified>
</cp:coreProperties>
</file>