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8CD8-F350-4C10-B795-7AB580EC6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D26F4-0D8D-4209-BEEF-F79EF2C4A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Associates Degree Capstone 2018</a:t>
            </a:r>
          </a:p>
          <a:p>
            <a:r>
              <a:rPr lang="en-US" dirty="0"/>
              <a:t>Developed by: Brian Colantonio</a:t>
            </a:r>
          </a:p>
        </p:txBody>
      </p:sp>
    </p:spTree>
    <p:extLst>
      <p:ext uri="{BB962C8B-B14F-4D97-AF65-F5344CB8AC3E}">
        <p14:creationId xmlns:p14="http://schemas.microsoft.com/office/powerpoint/2010/main" val="181032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E4B5-C97F-4C9D-A7D6-7376838B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smartcart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4B5BE-8E26-43E9-8A69-268C079FB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what did it take to get it running?</a:t>
            </a:r>
          </a:p>
        </p:txBody>
      </p:sp>
    </p:spTree>
    <p:extLst>
      <p:ext uri="{BB962C8B-B14F-4D97-AF65-F5344CB8AC3E}">
        <p14:creationId xmlns:p14="http://schemas.microsoft.com/office/powerpoint/2010/main" val="667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5A2D8-A5F7-42BE-84A1-B264F996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24D9D6-1E64-4D60-98A4-2D96D9506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u="sng" dirty="0"/>
              <a:t>Early stages</a:t>
            </a:r>
          </a:p>
          <a:p>
            <a:r>
              <a:rPr lang="en-US" dirty="0"/>
              <a:t>Researching APIs</a:t>
            </a:r>
          </a:p>
          <a:p>
            <a:r>
              <a:rPr lang="en-US" dirty="0"/>
              <a:t>Comments and light coding</a:t>
            </a:r>
          </a:p>
          <a:p>
            <a:r>
              <a:rPr lang="en-US" dirty="0"/>
              <a:t>API implementation</a:t>
            </a:r>
          </a:p>
          <a:p>
            <a:r>
              <a:rPr lang="en-US" dirty="0"/>
              <a:t>Needing more data from API calls</a:t>
            </a:r>
          </a:p>
          <a:p>
            <a:r>
              <a:rPr lang="en-US" dirty="0"/>
              <a:t>Reevaluating API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6F12B-AE3C-42CF-A8B1-2D64FA9C3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u="sng" dirty="0"/>
              <a:t>Late stages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Spoontacular</a:t>
            </a:r>
            <a:r>
              <a:rPr lang="en-US" dirty="0"/>
              <a:t>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Getting hands dirty with Composer Library Manager/PHP/</a:t>
            </a:r>
            <a:r>
              <a:rPr lang="en-US" dirty="0" err="1"/>
              <a:t>Javascript</a:t>
            </a:r>
            <a:r>
              <a:rPr lang="en-US" dirty="0"/>
              <a:t>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Formatting and displaying JSON</a:t>
            </a:r>
          </a:p>
        </p:txBody>
      </p:sp>
    </p:spTree>
    <p:extLst>
      <p:ext uri="{BB962C8B-B14F-4D97-AF65-F5344CB8AC3E}">
        <p14:creationId xmlns:p14="http://schemas.microsoft.com/office/powerpoint/2010/main" val="274404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13337-CD87-4D9E-9AFC-B9281695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 u="sng"/>
              <a:t>Preconceived Notions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F40F-A2D2-43D2-97DE-3CA6016A21F8}"/>
              </a:ext>
            </a:extLst>
          </p:cNvPr>
          <p:cNvPicPr/>
          <p:nvPr/>
        </p:nvPicPr>
        <p:blipFill rotWithShape="1">
          <a:blip r:embed="rId2"/>
          <a:srcRect t="3462" r="-1" b="1789"/>
          <a:stretch/>
        </p:blipFill>
        <p:spPr>
          <a:xfrm>
            <a:off x="5" y="824735"/>
            <a:ext cx="3664827" cy="2604266"/>
          </a:xfrm>
          <a:prstGeom prst="rect">
            <a:avLst/>
          </a:prstGeom>
        </p:spPr>
      </p:pic>
      <p:sp>
        <p:nvSpPr>
          <p:cNvPr id="35" name="Rectangle 17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032E42E-89A8-4018-A5E5-D9B3A4D93F9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-1" b="742"/>
          <a:stretch/>
        </p:blipFill>
        <p:spPr>
          <a:xfrm>
            <a:off x="4354281" y="10"/>
            <a:ext cx="3966436" cy="2952719"/>
          </a:xfrm>
          <a:prstGeom prst="rect">
            <a:avLst/>
          </a:prstGeom>
        </p:spPr>
      </p:pic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77D6358C-E522-4670-B3C3-6FE631E7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>
            <a:normAutofit/>
          </a:bodyPr>
          <a:lstStyle/>
          <a:p>
            <a:r>
              <a:rPr lang="en-US" dirty="0"/>
              <a:t>“This wont be too difficult”</a:t>
            </a:r>
          </a:p>
          <a:p>
            <a:r>
              <a:rPr lang="en-US" dirty="0"/>
              <a:t>“Most of the code will be in vanilla PHP”</a:t>
            </a:r>
          </a:p>
          <a:p>
            <a:r>
              <a:rPr lang="en-US" dirty="0"/>
              <a:t>“I’m not going to ask for help, I got this.”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F66F6-9A91-44A9-80D9-18F645F296B3}"/>
              </a:ext>
            </a:extLst>
          </p:cNvPr>
          <p:cNvPicPr/>
          <p:nvPr/>
        </p:nvPicPr>
        <p:blipFill rotWithShape="1">
          <a:blip r:embed="rId4"/>
          <a:srcRect l="19216" r="29564" b="-2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5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5D05-432D-47DB-913B-4F4C4D96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What I thought was going to happen…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AFBA428-4166-49B9-B6BC-294A399D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50" y="640080"/>
            <a:ext cx="5706230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990B-08B6-4B23-8A65-C9D23285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408" y="3396882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The external 3</a:t>
            </a:r>
            <a:r>
              <a:rPr lang="en-US" sz="1600" baseline="30000" dirty="0"/>
              <a:t>rd</a:t>
            </a:r>
            <a:r>
              <a:rPr lang="en-US" sz="1600" dirty="0"/>
              <a:t> party API I had originally chosen wasn’t going to work.</a:t>
            </a:r>
          </a:p>
          <a:p>
            <a:r>
              <a:rPr lang="en-US" sz="1600" dirty="0" err="1"/>
              <a:t>Spoontacular</a:t>
            </a:r>
            <a:r>
              <a:rPr lang="en-US" sz="1600" dirty="0"/>
              <a:t> API was found and implemented</a:t>
            </a:r>
          </a:p>
          <a:p>
            <a:r>
              <a:rPr lang="en-US" sz="1600" dirty="0"/>
              <a:t>API EDK had to be installed with COMPOSER dependency manager</a:t>
            </a:r>
          </a:p>
          <a:p>
            <a:r>
              <a:rPr lang="en-US" sz="1600" dirty="0"/>
              <a:t>API came with several folders worth of files with </a:t>
            </a:r>
            <a:r>
              <a:rPr lang="en-US" sz="1600" dirty="0" err="1"/>
              <a:t>precoded</a:t>
            </a:r>
            <a:r>
              <a:rPr lang="en-US" sz="1600" dirty="0"/>
              <a:t> functions. Felt like I was learning a new coding language.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635F4971-1130-42C5-B285-DD857601B6A1}"/>
              </a:ext>
            </a:extLst>
          </p:cNvPr>
          <p:cNvSpPr/>
          <p:nvPr/>
        </p:nvSpPr>
        <p:spPr>
          <a:xfrm>
            <a:off x="942109" y="374073"/>
            <a:ext cx="6234546" cy="6082145"/>
          </a:xfrm>
          <a:prstGeom prst="noSmoking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E9B464-BA7A-47F5-A097-CD09843F73EA}"/>
              </a:ext>
            </a:extLst>
          </p:cNvPr>
          <p:cNvSpPr txBox="1">
            <a:spLocks/>
          </p:cNvSpPr>
          <p:nvPr/>
        </p:nvSpPr>
        <p:spPr>
          <a:xfrm>
            <a:off x="8521191" y="2171699"/>
            <a:ext cx="3053039" cy="106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did happen.</a:t>
            </a:r>
          </a:p>
        </p:txBody>
      </p:sp>
    </p:spTree>
    <p:extLst>
      <p:ext uri="{BB962C8B-B14F-4D97-AF65-F5344CB8AC3E}">
        <p14:creationId xmlns:p14="http://schemas.microsoft.com/office/powerpoint/2010/main" val="21037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41651-FCD5-4FD4-9B51-7CB8552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79" y="0"/>
            <a:ext cx="9630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5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1A37C-69C5-4B10-8EAE-D7175199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44" y="1289920"/>
            <a:ext cx="2444191" cy="4250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5E940-3F85-4E87-A664-4016499C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32" y="1289920"/>
            <a:ext cx="2380429" cy="4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473B2-9DD7-400F-BBFF-8F26D7E0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Summary</a:t>
            </a: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79AE87-DD7B-442E-9B66-E7B26F20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/>
              <a:t>SmartCart has opened my eyes to how much work is necessary when planning a project.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/>
              <a:t>Missing functionality and the need for more rigid time management.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/>
              <a:t>Anticipating completion and further development. (more dietary preferences, allergies, etc.)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BAC96D-4B0E-4A26-8F08-199FD140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228091"/>
            <a:ext cx="5105445" cy="17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27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126</TotalTime>
  <Words>206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SMARTCART</vt:lpstr>
      <vt:lpstr>What is smartcart?</vt:lpstr>
      <vt:lpstr>Timeline:</vt:lpstr>
      <vt:lpstr>Preconceived Notions</vt:lpstr>
      <vt:lpstr>What I thought was going to happen…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SMARTCART</dc:title>
  <dc:creator>Colantonio, Brian</dc:creator>
  <cp:lastModifiedBy>Colantonio, Brian</cp:lastModifiedBy>
  <cp:revision>7</cp:revision>
  <dcterms:created xsi:type="dcterms:W3CDTF">2018-09-19T09:09:01Z</dcterms:created>
  <dcterms:modified xsi:type="dcterms:W3CDTF">2018-09-19T11:15:25Z</dcterms:modified>
</cp:coreProperties>
</file>