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76C0-866C-4B6A-A1B0-96F5ABCDEC1F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448-4583-431B-A018-42549EB8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4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76C0-866C-4B6A-A1B0-96F5ABCDEC1F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448-4583-431B-A018-42549EB8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4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76C0-866C-4B6A-A1B0-96F5ABCDEC1F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448-4583-431B-A018-42549EB8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3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76C0-866C-4B6A-A1B0-96F5ABCDEC1F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448-4583-431B-A018-42549EB8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8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76C0-866C-4B6A-A1B0-96F5ABCDEC1F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448-4583-431B-A018-42549EB8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9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76C0-866C-4B6A-A1B0-96F5ABCDEC1F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448-4583-431B-A018-42549EB8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7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76C0-866C-4B6A-A1B0-96F5ABCDEC1F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448-4583-431B-A018-42549EB8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03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76C0-866C-4B6A-A1B0-96F5ABCDEC1F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448-4583-431B-A018-42549EB8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0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76C0-866C-4B6A-A1B0-96F5ABCDEC1F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448-4583-431B-A018-42549EB8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12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76C0-866C-4B6A-A1B0-96F5ABCDEC1F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448-4583-431B-A018-42549EB8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1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76C0-866C-4B6A-A1B0-96F5ABCDEC1F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448-4583-431B-A018-42549EB8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5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276C0-866C-4B6A-A1B0-96F5ABCDEC1F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3C448-4583-431B-A018-42549EB8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8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1204602"/>
            <a:ext cx="704948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0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1204602"/>
            <a:ext cx="704948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5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2293"/>
          <a:stretch/>
        </p:blipFill>
        <p:spPr>
          <a:xfrm>
            <a:off x="167823" y="1303458"/>
            <a:ext cx="4068081" cy="44487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1439"/>
          <a:stretch/>
        </p:blipFill>
        <p:spPr>
          <a:xfrm>
            <a:off x="5037008" y="1303458"/>
            <a:ext cx="7049484" cy="393989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425904" y="3527856"/>
            <a:ext cx="421104" cy="208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2685" y="738497"/>
            <a:ext cx="599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입력 후 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작성완료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누르면 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목록보기화면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이동한다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70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552048"/>
            <a:ext cx="7049484" cy="57539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95914" y="3086043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평균이 높은 상위 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명의 목록을 출력한다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97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3700" b="17874"/>
          <a:stretch/>
        </p:blipFill>
        <p:spPr>
          <a:xfrm>
            <a:off x="328990" y="1576402"/>
            <a:ext cx="4673833" cy="36536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61148" b="17516"/>
          <a:stretch/>
        </p:blipFill>
        <p:spPr>
          <a:xfrm>
            <a:off x="5843360" y="1576402"/>
            <a:ext cx="2738888" cy="36695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63761" b="18141"/>
          <a:stretch/>
        </p:blipFill>
        <p:spPr>
          <a:xfrm>
            <a:off x="9422785" y="1576402"/>
            <a:ext cx="2554683" cy="364171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212539" y="3202592"/>
            <a:ext cx="421104" cy="208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8791964" y="3202592"/>
            <a:ext cx="421104" cy="208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286499" y="3411176"/>
            <a:ext cx="499807" cy="888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43360" y="5534540"/>
            <a:ext cx="4984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국어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영어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 수정 가능</a:t>
            </a:r>
            <a:endParaRPr lang="en-US" altLang="ko-KR" smtClean="0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수정하기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누르면 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상세보기화면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이동한다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990" y="5534540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학번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학점 수정 불가능</a:t>
            </a:r>
            <a:endParaRPr lang="ko-KR" altLang="en-US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48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3307" b="4708"/>
          <a:stretch/>
        </p:blipFill>
        <p:spPr>
          <a:xfrm>
            <a:off x="162013" y="170387"/>
            <a:ext cx="3996519" cy="54829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87" y="170387"/>
            <a:ext cx="7049484" cy="57539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8747" y="2198077"/>
            <a:ext cx="767683" cy="281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67245" y="2198077"/>
            <a:ext cx="767683" cy="281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311257" y="2807591"/>
            <a:ext cx="421104" cy="208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2013" y="6053287"/>
            <a:ext cx="787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조회할 점수 구간을 입력하고 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조회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클릭하면 해당 점수 구간의 목록이 나타난다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40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8268" b="4985"/>
          <a:stretch/>
        </p:blipFill>
        <p:spPr>
          <a:xfrm>
            <a:off x="486927" y="746963"/>
            <a:ext cx="5761709" cy="54670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53045" r="44054" b="9377"/>
          <a:stretch/>
        </p:blipFill>
        <p:spPr>
          <a:xfrm>
            <a:off x="7725011" y="2395904"/>
            <a:ext cx="3943847" cy="216217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776271" y="3372699"/>
            <a:ext cx="421104" cy="208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85506" y="1651213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누르면 확인 메시지가 나타난다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25011" y="4915908"/>
            <a:ext cx="4168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 메시지에서 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누르면 </a:t>
            </a:r>
            <a:endParaRPr lang="en-US" altLang="ko-KR" smtClean="0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학생을 지운 후 목록을 다시 보여준다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42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87</Words>
  <Application>Microsoft Office PowerPoint</Application>
  <PresentationFormat>와이드스크린</PresentationFormat>
  <Paragraphs>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GOODEE</dc:creator>
  <cp:lastModifiedBy>GD</cp:lastModifiedBy>
  <cp:revision>20</cp:revision>
  <dcterms:created xsi:type="dcterms:W3CDTF">2023-09-21T08:39:28Z</dcterms:created>
  <dcterms:modified xsi:type="dcterms:W3CDTF">2024-03-13T07:59:09Z</dcterms:modified>
</cp:coreProperties>
</file>