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6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09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0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B2CA0-BCF3-41B3-9292-6C47D3F34E7E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3506-31B9-4A23-B08C-D9F02968F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311" r="59201"/>
          <a:stretch/>
        </p:blipFill>
        <p:spPr>
          <a:xfrm>
            <a:off x="520399" y="565266"/>
            <a:ext cx="2740118" cy="5889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9015" t="11882" r="55412" b="69932"/>
          <a:stretch/>
        </p:blipFill>
        <p:spPr>
          <a:xfrm>
            <a:off x="3553020" y="565266"/>
            <a:ext cx="1717480" cy="122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604" t="12254" r="55823" b="69916"/>
          <a:stretch/>
        </p:blipFill>
        <p:spPr>
          <a:xfrm>
            <a:off x="3553021" y="2074256"/>
            <a:ext cx="1717480" cy="1197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2204" r="57657"/>
          <a:stretch/>
        </p:blipFill>
        <p:spPr>
          <a:xfrm>
            <a:off x="6030022" y="558107"/>
            <a:ext cx="2843796" cy="5896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2395" t="12765" r="59974" b="62274"/>
          <a:stretch/>
        </p:blipFill>
        <p:spPr>
          <a:xfrm>
            <a:off x="9102920" y="565266"/>
            <a:ext cx="25273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307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8" t="12748" r="56807" b="70044"/>
          <a:stretch/>
        </p:blipFill>
        <p:spPr>
          <a:xfrm>
            <a:off x="469899" y="1511300"/>
            <a:ext cx="2895601" cy="1155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936" r="59833" b="69478"/>
          <a:stretch/>
        </p:blipFill>
        <p:spPr>
          <a:xfrm>
            <a:off x="3411069" y="1524000"/>
            <a:ext cx="2697631" cy="1181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610" t="11802" r="56429" b="70233"/>
          <a:stretch/>
        </p:blipFill>
        <p:spPr>
          <a:xfrm>
            <a:off x="6502400" y="1447799"/>
            <a:ext cx="1676400" cy="12065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3125" r="59455" b="73071"/>
          <a:stretch/>
        </p:blipFill>
        <p:spPr>
          <a:xfrm>
            <a:off x="8859369" y="1479548"/>
            <a:ext cx="2723031" cy="927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12748" r="57826" b="72692"/>
          <a:stretch/>
        </p:blipFill>
        <p:spPr>
          <a:xfrm>
            <a:off x="3448420" y="3874618"/>
            <a:ext cx="2832478" cy="9779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l="19099" t="11991" r="58776" b="70423"/>
          <a:stretch/>
        </p:blipFill>
        <p:spPr>
          <a:xfrm>
            <a:off x="6597650" y="3874618"/>
            <a:ext cx="1485900" cy="1181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t="12558" r="56240" b="73448"/>
          <a:stretch/>
        </p:blipFill>
        <p:spPr>
          <a:xfrm>
            <a:off x="8859369" y="3893668"/>
            <a:ext cx="2938931" cy="939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13125" r="59455" b="73071"/>
          <a:stretch/>
        </p:blipFill>
        <p:spPr>
          <a:xfrm>
            <a:off x="503888" y="3874618"/>
            <a:ext cx="2723031" cy="9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448" r="63993" b="71479"/>
          <a:stretch/>
        </p:blipFill>
        <p:spPr>
          <a:xfrm>
            <a:off x="769469" y="1593850"/>
            <a:ext cx="2418231" cy="1079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936" r="62670" b="78554"/>
          <a:stretch/>
        </p:blipFill>
        <p:spPr>
          <a:xfrm>
            <a:off x="3902634" y="1695450"/>
            <a:ext cx="2507131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799" t="11613" r="18799" b="69855"/>
          <a:stretch/>
        </p:blipFill>
        <p:spPr>
          <a:xfrm>
            <a:off x="7213600" y="1358900"/>
            <a:ext cx="41910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2559" r="62670" b="78554"/>
          <a:stretch/>
        </p:blipFill>
        <p:spPr>
          <a:xfrm>
            <a:off x="3842869" y="4051300"/>
            <a:ext cx="2507131" cy="596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8687" t="11613" r="18687" b="70801"/>
          <a:stretch/>
        </p:blipFill>
        <p:spPr>
          <a:xfrm>
            <a:off x="7198662" y="3759200"/>
            <a:ext cx="4205938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422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102" r="47998" b="50267"/>
          <a:stretch/>
        </p:blipFill>
        <p:spPr>
          <a:xfrm>
            <a:off x="96369" y="812800"/>
            <a:ext cx="3492500" cy="252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291" r="48109" b="50267"/>
          <a:stretch/>
        </p:blipFill>
        <p:spPr>
          <a:xfrm>
            <a:off x="3731171" y="812800"/>
            <a:ext cx="3485031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8043" t="12102" r="18798" b="70122"/>
          <a:stretch/>
        </p:blipFill>
        <p:spPr>
          <a:xfrm>
            <a:off x="7358504" y="812800"/>
            <a:ext cx="42418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504" y="2184267"/>
            <a:ext cx="464884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GOODEE</dc:creator>
  <cp:lastModifiedBy>GD</cp:lastModifiedBy>
  <cp:revision>10</cp:revision>
  <dcterms:created xsi:type="dcterms:W3CDTF">2023-09-12T00:59:01Z</dcterms:created>
  <dcterms:modified xsi:type="dcterms:W3CDTF">2024-03-13T08:40:11Z</dcterms:modified>
</cp:coreProperties>
</file>