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D45-23FB-4856-8654-DF9119C168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692696"/>
            <a:ext cx="7049484" cy="2191056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/>
          <a:stretch/>
        </p:blipFill>
        <p:spPr bwMode="auto">
          <a:xfrm>
            <a:off x="1047258" y="3645024"/>
            <a:ext cx="173355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59632" y="323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①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19872" y="323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②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44208" y="323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③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3275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④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/>
          <a:stretch/>
        </p:blipFill>
        <p:spPr bwMode="auto">
          <a:xfrm>
            <a:off x="1835696" y="404664"/>
            <a:ext cx="3590925" cy="594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b="16109"/>
          <a:stretch/>
        </p:blipFill>
        <p:spPr bwMode="auto">
          <a:xfrm>
            <a:off x="5713113" y="1625125"/>
            <a:ext cx="1944216" cy="9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9608" b="30000"/>
          <a:stretch/>
        </p:blipFill>
        <p:spPr bwMode="auto">
          <a:xfrm>
            <a:off x="5868144" y="3789040"/>
            <a:ext cx="19442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꺾인 연결선 7"/>
          <p:cNvCxnSpPr/>
          <p:nvPr/>
        </p:nvCxnSpPr>
        <p:spPr>
          <a:xfrm>
            <a:off x="3491880" y="3906680"/>
            <a:ext cx="2304256" cy="360040"/>
          </a:xfrm>
          <a:prstGeom prst="bentConnector3">
            <a:avLst>
              <a:gd name="adj1" fmla="val 1336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>
            <a:off x="5076056" y="1745382"/>
            <a:ext cx="648072" cy="3913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0600" y="395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GDJ</cp:lastModifiedBy>
  <cp:revision>9</cp:revision>
  <dcterms:created xsi:type="dcterms:W3CDTF">2019-11-04T03:45:26Z</dcterms:created>
  <dcterms:modified xsi:type="dcterms:W3CDTF">2023-03-07T08:52:40Z</dcterms:modified>
</cp:coreProperties>
</file>