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4E75A-6283-3167-99AD-BB4A83E79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6DAAB3-D64A-DD3C-D27C-61DDB869B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06439C-95FB-E02E-978F-B2A64BE9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3406-3165-4620-95E2-9D91E93ADFE6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C23531-A257-B0F7-9FE4-59CC0F4A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2FF62A-7029-2F7D-3420-3359AC3C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08F-E27B-4933-B1EF-66CB57992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57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71A20-4605-F2EC-ECC3-EEB79A5C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8EC26F-FA69-9E33-7A7C-DA4269089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9DA3BD-CBDD-3C22-994B-F4C36529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3406-3165-4620-95E2-9D91E93ADFE6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5773D5-7E6D-5FAA-4079-13172021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28739D-1449-F197-C8CB-8A95AC50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08F-E27B-4933-B1EF-66CB57992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206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4574BC-CE69-BC5D-DB44-F7591971A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63F26D-47C8-62CA-449C-ED39AD3EC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743B2C-3FE0-92CA-3D34-4A2F6E8E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3406-3165-4620-95E2-9D91E93ADFE6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9A86C1-56D4-32D3-731D-AB2C04DF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06E3F3-97C0-2A07-70B1-E45256B3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08F-E27B-4933-B1EF-66CB57992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343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9C2D6-06EE-DA0B-FBC2-72C17286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9FCA3C-36BF-048E-801D-EF60543B0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9DB521-9169-70B6-FAA7-A491F06B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3406-3165-4620-95E2-9D91E93ADFE6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7C6443-A567-C15C-E8FD-D8CE5313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FA4C2B-F83B-6E65-5AF9-4E41067C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08F-E27B-4933-B1EF-66CB57992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53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C090E-92E4-AFE5-E648-DCD8ECB9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91A23E-8EB0-1C55-9A06-47AA55704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D57381-5816-C416-FE50-E0687532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3406-3165-4620-95E2-9D91E93ADFE6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E03B9F-83AD-4EE7-8544-0BF54847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60F756-59BE-3BA4-AA6B-C48BBD48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08F-E27B-4933-B1EF-66CB57992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708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15BB1-FC22-3A1C-79C4-C987410F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763DF8-66AA-57C0-4F0E-4FA0F15B7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24AC5A-B6F9-9EDC-0260-0AFE3373A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BE4B37-7367-105B-7527-267249D6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3406-3165-4620-95E2-9D91E93ADFE6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F1AD1B-6636-3BDC-1A5D-5B3E78AF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363871-0897-6BA6-083B-10AD7828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08F-E27B-4933-B1EF-66CB57992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75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E3D7F-1A2F-0D8D-4D4D-45AE82EA7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CB5440-8B60-23CC-12C5-A4FEFE409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9200DC-486F-D78E-ED37-05539054D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297FF0F-BE80-86E8-7833-0168D5D4E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C7A82F-8393-F23E-5B5D-E16E2341F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39355B-0651-C206-648C-9BEC8137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3406-3165-4620-95E2-9D91E93ADFE6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F408E84-BCCA-EEC0-44FF-E86ADEC1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0DC135-3B63-4A24-A9F6-DBBB7582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08F-E27B-4933-B1EF-66CB57992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10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D551D-3642-49F7-B30C-4624ABC3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E20EF83-0DDB-B256-2B83-EA57EBA4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3406-3165-4620-95E2-9D91E93ADFE6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EC0043-8FB0-0A1E-1E2E-6704285A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DE8E97-3E78-2A97-C533-16743403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08F-E27B-4933-B1EF-66CB57992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59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A5A7FE-1952-8E8D-C915-BC77D7F0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3406-3165-4620-95E2-9D91E93ADFE6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AC1DD1-D779-59C1-6E73-DE798F2F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8C3F12-CF7E-F6A2-6A2F-58BC1CCA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08F-E27B-4933-B1EF-66CB57992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4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70C9A-0774-9E2C-545D-4ACE61CD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E3133D-1C21-D494-03CB-47C085132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472A8A-7A17-D159-E356-780958C46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A09273-7726-F396-92CA-74EFD542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3406-3165-4620-95E2-9D91E93ADFE6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EB7073-96E4-DA98-6BED-19EAF10A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338533-6EDA-FFB5-C9BF-EED07CA5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08F-E27B-4933-B1EF-66CB57992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19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3360C-163B-EAB3-B87D-56FEC69F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027494-AD82-D14F-33F2-054AB324D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60EC5B-9D74-C697-26BC-C543DB032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A107F6-FA40-AE93-C85D-1E0D4ED1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3406-3165-4620-95E2-9D91E93ADFE6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041D81-E3E9-1501-A99E-00589DA7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C36122-C06B-4C76-4DF6-0020175B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08F-E27B-4933-B1EF-66CB57992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18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B20BE67-59DE-B3B4-EF9B-D0312E2B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9ED622-9BE5-FB22-4F7D-884E05881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79BEC1-C4E4-7230-E0AA-2227CFED4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F3406-3165-4620-95E2-9D91E93ADFE6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1CF8C6-9DC7-918A-AE3B-E70D17B18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F7609A-2179-921F-D136-B43D42D72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21508F-E27B-4933-B1EF-66CB579924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19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774F2-3472-D7EE-44D9-C25DE5B308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116CE9-6D9F-792E-D385-EDC2ECC33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0EE414A4-FF8F-D53A-EB4D-5C59D6892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A23F7C7-6777-30F5-FB94-FDD4DC9CE285}"/>
              </a:ext>
            </a:extLst>
          </p:cNvPr>
          <p:cNvSpPr txBox="1"/>
          <p:nvPr/>
        </p:nvSpPr>
        <p:spPr>
          <a:xfrm>
            <a:off x="2884470" y="2069571"/>
            <a:ext cx="95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SCRIPT</a:t>
            </a:r>
            <a:endParaRPr lang="es-ES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598D597-49CD-55D8-2DDA-F232172386F1}"/>
              </a:ext>
            </a:extLst>
          </p:cNvPr>
          <p:cNvSpPr txBox="1"/>
          <p:nvPr/>
        </p:nvSpPr>
        <p:spPr>
          <a:xfrm>
            <a:off x="8572936" y="1469536"/>
            <a:ext cx="177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ENVIRONMENT</a:t>
            </a:r>
            <a:endParaRPr lang="es-E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845D27-5E02-D50F-C498-3F708AAC3883}"/>
              </a:ext>
            </a:extLst>
          </p:cNvPr>
          <p:cNvSpPr txBox="1"/>
          <p:nvPr/>
        </p:nvSpPr>
        <p:spPr>
          <a:xfrm>
            <a:off x="8163149" y="3002003"/>
            <a:ext cx="273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FILES Y OTROS PANELES</a:t>
            </a:r>
            <a:endParaRPr lang="es-ES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4A46B40-4799-D45D-2037-E190C59E6205}"/>
              </a:ext>
            </a:extLst>
          </p:cNvPr>
          <p:cNvSpPr txBox="1"/>
          <p:nvPr/>
        </p:nvSpPr>
        <p:spPr>
          <a:xfrm>
            <a:off x="4377265" y="5165209"/>
            <a:ext cx="125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CONSOLA</a:t>
            </a:r>
            <a:endParaRPr lang="es-ES" b="1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D6BB26-F82C-08C9-A894-7F3F4391388B}"/>
              </a:ext>
            </a:extLst>
          </p:cNvPr>
          <p:cNvSpPr/>
          <p:nvPr/>
        </p:nvSpPr>
        <p:spPr>
          <a:xfrm>
            <a:off x="59267" y="4546600"/>
            <a:ext cx="6604000" cy="2243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4EC1403-D0FD-2DFB-E534-4BC1B8DEA696}"/>
              </a:ext>
            </a:extLst>
          </p:cNvPr>
          <p:cNvSpPr/>
          <p:nvPr/>
        </p:nvSpPr>
        <p:spPr>
          <a:xfrm>
            <a:off x="59267" y="575734"/>
            <a:ext cx="6604000" cy="3903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7DDEBA0-E7A3-7DAB-5D9F-A60BA047FC8E}"/>
              </a:ext>
            </a:extLst>
          </p:cNvPr>
          <p:cNvSpPr/>
          <p:nvPr/>
        </p:nvSpPr>
        <p:spPr>
          <a:xfrm>
            <a:off x="6709595" y="575735"/>
            <a:ext cx="5482405" cy="2296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8B8DEFC-C43C-4A38-6C61-916EB3D959CA}"/>
              </a:ext>
            </a:extLst>
          </p:cNvPr>
          <p:cNvSpPr/>
          <p:nvPr/>
        </p:nvSpPr>
        <p:spPr>
          <a:xfrm>
            <a:off x="6732759" y="2939523"/>
            <a:ext cx="5459241" cy="3850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3121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Duarte</dc:creator>
  <cp:lastModifiedBy>Gabriel Duarte</cp:lastModifiedBy>
  <cp:revision>1</cp:revision>
  <dcterms:created xsi:type="dcterms:W3CDTF">2025-02-05T15:37:44Z</dcterms:created>
  <dcterms:modified xsi:type="dcterms:W3CDTF">2025-02-05T15:56:17Z</dcterms:modified>
</cp:coreProperties>
</file>