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60" r:id="rId3"/>
    <p:sldId id="274" r:id="rId4"/>
    <p:sldId id="284" r:id="rId5"/>
    <p:sldId id="286" r:id="rId6"/>
    <p:sldId id="280" r:id="rId7"/>
    <p:sldId id="282" r:id="rId8"/>
  </p:sldIdLst>
  <p:sldSz cx="9144000" cy="5143500" type="screen16x9"/>
  <p:notesSz cx="6858000" cy="9144000"/>
  <p:embeddedFontLst>
    <p:embeddedFont>
      <p:font typeface="BPG Nino Mtavruli" panose="02000806000000020004" pitchFamily="2" charset="0"/>
      <p:bold r:id="rId10"/>
    </p:embeddedFon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234431-0661-46AD-B3F9-37AFC94B5B76}">
  <a:tblStyle styleId="{96234431-0661-46AD-B3F9-37AFC94B5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8c835154f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8c835154f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9653453a3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9653453a3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9653453a32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9653453a32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3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0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8" r:id="rId4"/>
    <p:sldLayoutId id="2147483660" r:id="rId5"/>
    <p:sldLayoutId id="2147483661" r:id="rId6"/>
    <p:sldLayoutId id="2147483664" r:id="rId7"/>
    <p:sldLayoutId id="2147483669" r:id="rId8"/>
    <p:sldLayoutId id="2147483673" r:id="rId9"/>
    <p:sldLayoutId id="2147483682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3758234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Post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3999720" y="1082939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1"/>
                </a:solidFill>
              </a:rPr>
              <a:t>Get The </a:t>
            </a:r>
            <a:r>
              <a:rPr lang="en" sz="2400" b="1">
                <a:solidFill>
                  <a:srgbClr val="0070C0"/>
                </a:solidFill>
              </a:rPr>
              <a:t>Right Job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1"/>
                </a:solidFill>
              </a:rPr>
              <a:t>You</a:t>
            </a:r>
            <a:r>
              <a:rPr lang="en" sz="2400" b="1">
                <a:solidFill>
                  <a:srgbClr val="0070C0"/>
                </a:solidFill>
              </a:rPr>
              <a:t> Deserve</a:t>
            </a:r>
            <a:endParaRPr sz="2400" b="1">
              <a:solidFill>
                <a:srgbClr val="0070C0"/>
              </a:solidFill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/>
      <p:bldP spid="5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47"/>
          <p:cNvSpPr txBox="1">
            <a:spLocks noGrp="1"/>
          </p:cNvSpPr>
          <p:nvPr>
            <p:ph type="body" idx="1"/>
          </p:nvPr>
        </p:nvSpPr>
        <p:spPr>
          <a:xfrm>
            <a:off x="1140871" y="385678"/>
            <a:ext cx="6738300" cy="2840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a-GE" sz="1800">
                <a:latin typeface="BPG Nino Mtavruli" panose="02000806000000020004" pitchFamily="2" charset="0"/>
              </a:rPr>
              <a:t>ჩვენი იდეაა შევქმნათ საიტი, სადაც ადამიანები განათავსებენ თავიანთ </a:t>
            </a:r>
            <a:r>
              <a:rPr lang="en-US" sz="1800">
                <a:latin typeface="BPG Nino Mtavruli" panose="02000806000000020004" pitchFamily="2" charset="0"/>
              </a:rPr>
              <a:t>CV-</a:t>
            </a:r>
            <a:r>
              <a:rPr lang="ka-GE" sz="1800">
                <a:latin typeface="BPG Nino Mtavruli" panose="02000806000000020004" pitchFamily="2" charset="0"/>
              </a:rPr>
              <a:t>ებს, ხოლო დამსაქმებლები განათავსებენ განცხადებებს. საიტის მუშაობის პრინციპი იქნება შემდეგნაირი: </a:t>
            </a:r>
            <a:r>
              <a:rPr lang="en-US" sz="1800">
                <a:latin typeface="BPG Nino Mtavruli" panose="02000806000000020004" pitchFamily="2" charset="0"/>
              </a:rPr>
              <a:t>CV-</a:t>
            </a:r>
            <a:r>
              <a:rPr lang="ka-GE" sz="1800">
                <a:latin typeface="BPG Nino Mtavruli" panose="02000806000000020004" pitchFamily="2" charset="0"/>
              </a:rPr>
              <a:t>ში მოცემული მონაცემები თუ დაემთხვა განცხადების მოთხოვნებს, ეს ორი ერთმანეთს ავტომატურად დაუკავშირდებიან. საიტის დადებითი მხარეა ის რომ მომხმარებლებს არ უწევთ საათობით მოძებნონ ვაკანსიები ან ეძებონ შესაბამისი კადრები. </a:t>
            </a:r>
            <a:endParaRPr sz="1800">
              <a:latin typeface="BPG Nino Mtavruli" panose="02000806000000020004" pitchFamily="2" charset="0"/>
            </a:endParaRPr>
          </a:p>
        </p:txBody>
      </p:sp>
      <p:grpSp>
        <p:nvGrpSpPr>
          <p:cNvPr id="927" name="Google Shape;927;p47"/>
          <p:cNvGrpSpPr/>
          <p:nvPr/>
        </p:nvGrpSpPr>
        <p:grpSpPr>
          <a:xfrm>
            <a:off x="5" y="3079321"/>
            <a:ext cx="5522000" cy="2154276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1"/>
          <p:cNvSpPr/>
          <p:nvPr/>
        </p:nvSpPr>
        <p:spPr>
          <a:xfrm rot="5400000" flipH="1">
            <a:off x="6344606" y="1022088"/>
            <a:ext cx="276300" cy="253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/>
          <p:cNvSpPr/>
          <p:nvPr/>
        </p:nvSpPr>
        <p:spPr>
          <a:xfrm rot="5400000" flipH="1">
            <a:off x="6344606" y="1447188"/>
            <a:ext cx="276300" cy="253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/>
          <p:cNvSpPr/>
          <p:nvPr/>
        </p:nvSpPr>
        <p:spPr>
          <a:xfrm rot="5400000" flipH="1">
            <a:off x="6344606" y="1933851"/>
            <a:ext cx="276300" cy="253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1"/>
          <p:cNvSpPr/>
          <p:nvPr/>
        </p:nvSpPr>
        <p:spPr>
          <a:xfrm flipH="1">
            <a:off x="1971390" y="3869853"/>
            <a:ext cx="198300" cy="58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1"/>
          <p:cNvSpPr/>
          <p:nvPr/>
        </p:nvSpPr>
        <p:spPr>
          <a:xfrm flipH="1">
            <a:off x="3787465" y="3869853"/>
            <a:ext cx="198300" cy="58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1"/>
          <p:cNvSpPr/>
          <p:nvPr/>
        </p:nvSpPr>
        <p:spPr>
          <a:xfrm flipH="1">
            <a:off x="5603540" y="3869853"/>
            <a:ext cx="198300" cy="58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1"/>
          <p:cNvSpPr/>
          <p:nvPr/>
        </p:nvSpPr>
        <p:spPr>
          <a:xfrm flipH="1">
            <a:off x="7419615" y="3869853"/>
            <a:ext cx="198300" cy="5865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1"/>
          <p:cNvSpPr/>
          <p:nvPr/>
        </p:nvSpPr>
        <p:spPr>
          <a:xfrm flipH="1">
            <a:off x="1971387" y="4054283"/>
            <a:ext cx="198300" cy="402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61"/>
          <p:cNvSpPr/>
          <p:nvPr/>
        </p:nvSpPr>
        <p:spPr>
          <a:xfrm flipH="1">
            <a:off x="3789710" y="4180010"/>
            <a:ext cx="198300" cy="2763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61"/>
          <p:cNvSpPr/>
          <p:nvPr/>
        </p:nvSpPr>
        <p:spPr>
          <a:xfrm flipH="1">
            <a:off x="5602210" y="3869786"/>
            <a:ext cx="198300" cy="586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61"/>
          <p:cNvSpPr/>
          <p:nvPr/>
        </p:nvSpPr>
        <p:spPr>
          <a:xfrm flipH="1">
            <a:off x="7419612" y="4054283"/>
            <a:ext cx="198300" cy="402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61"/>
          <p:cNvSpPr/>
          <p:nvPr/>
        </p:nvSpPr>
        <p:spPr>
          <a:xfrm rot="5400000" flipH="1">
            <a:off x="6119098" y="1247386"/>
            <a:ext cx="276900" cy="2085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61"/>
          <p:cNvSpPr/>
          <p:nvPr/>
        </p:nvSpPr>
        <p:spPr>
          <a:xfrm rot="5400000" flipH="1">
            <a:off x="5965383" y="1826230"/>
            <a:ext cx="276900" cy="1778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61"/>
          <p:cNvSpPr/>
          <p:nvPr/>
        </p:nvSpPr>
        <p:spPr>
          <a:xfrm rot="5400000" flipH="1">
            <a:off x="5965383" y="2312892"/>
            <a:ext cx="276900" cy="1778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61"/>
          <p:cNvSpPr/>
          <p:nvPr/>
        </p:nvSpPr>
        <p:spPr>
          <a:xfrm>
            <a:off x="2914507" y="2056262"/>
            <a:ext cx="1159500" cy="115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61"/>
          <p:cNvSpPr/>
          <p:nvPr/>
        </p:nvSpPr>
        <p:spPr>
          <a:xfrm>
            <a:off x="1133300" y="2056262"/>
            <a:ext cx="1159500" cy="115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61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>
                <a:latin typeface="BPG Nino Mtavruli" panose="02000806000000020004" pitchFamily="2" charset="0"/>
              </a:rPr>
              <a:t>საიტის მომხმარებლები</a:t>
            </a:r>
            <a:endParaRPr>
              <a:latin typeface="BPG Nino Mtavruli" panose="02000806000000020004" pitchFamily="2" charset="0"/>
            </a:endParaRPr>
          </a:p>
        </p:txBody>
      </p:sp>
      <p:sp>
        <p:nvSpPr>
          <p:cNvPr id="1898" name="Google Shape;1898;p61"/>
          <p:cNvSpPr txBox="1">
            <a:spLocks noGrp="1"/>
          </p:cNvSpPr>
          <p:nvPr>
            <p:ph type="subTitle" idx="4294967295"/>
          </p:nvPr>
        </p:nvSpPr>
        <p:spPr>
          <a:xfrm>
            <a:off x="1354538" y="3266061"/>
            <a:ext cx="7170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40%</a:t>
            </a:r>
            <a:endParaRPr sz="1400"/>
          </a:p>
        </p:txBody>
      </p:sp>
      <p:sp>
        <p:nvSpPr>
          <p:cNvPr id="1899" name="Google Shape;1899;p61"/>
          <p:cNvSpPr txBox="1">
            <a:spLocks noGrp="1"/>
          </p:cNvSpPr>
          <p:nvPr>
            <p:ph type="subTitle" idx="4294967295"/>
          </p:nvPr>
        </p:nvSpPr>
        <p:spPr>
          <a:xfrm>
            <a:off x="3135750" y="3266061"/>
            <a:ext cx="7170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60%</a:t>
            </a:r>
            <a:endParaRPr sz="1400"/>
          </a:p>
        </p:txBody>
      </p:sp>
      <p:sp>
        <p:nvSpPr>
          <p:cNvPr id="1900" name="Google Shape;1900;p61"/>
          <p:cNvSpPr txBox="1">
            <a:spLocks noGrp="1"/>
          </p:cNvSpPr>
          <p:nvPr>
            <p:ph type="subTitle" idx="4294967295"/>
          </p:nvPr>
        </p:nvSpPr>
        <p:spPr>
          <a:xfrm>
            <a:off x="4364800" y="2040611"/>
            <a:ext cx="8403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18-25</a:t>
            </a:r>
            <a:endParaRPr sz="1400"/>
          </a:p>
        </p:txBody>
      </p:sp>
      <p:sp>
        <p:nvSpPr>
          <p:cNvPr id="1901" name="Google Shape;1901;p61"/>
          <p:cNvSpPr txBox="1">
            <a:spLocks noGrp="1"/>
          </p:cNvSpPr>
          <p:nvPr>
            <p:ph type="subTitle" idx="4294967295"/>
          </p:nvPr>
        </p:nvSpPr>
        <p:spPr>
          <a:xfrm>
            <a:off x="1393000" y="1412098"/>
            <a:ext cx="24213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Gender</a:t>
            </a:r>
            <a:endParaRPr sz="1900">
              <a:solidFill>
                <a:schemeClr val="accent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902" name="Google Shape;1902;p61"/>
          <p:cNvGrpSpPr/>
          <p:nvPr/>
        </p:nvGrpSpPr>
        <p:grpSpPr>
          <a:xfrm>
            <a:off x="1276100" y="2183372"/>
            <a:ext cx="873712" cy="1031056"/>
            <a:chOff x="1013975" y="2487400"/>
            <a:chExt cx="2038050" cy="2405075"/>
          </a:xfrm>
        </p:grpSpPr>
        <p:sp>
          <p:nvSpPr>
            <p:cNvPr id="1903" name="Google Shape;1903;p61"/>
            <p:cNvSpPr/>
            <p:nvPr/>
          </p:nvSpPr>
          <p:spPr>
            <a:xfrm>
              <a:off x="1640875" y="2487400"/>
              <a:ext cx="729525" cy="645175"/>
            </a:xfrm>
            <a:custGeom>
              <a:avLst/>
              <a:gdLst/>
              <a:ahLst/>
              <a:cxnLst/>
              <a:rect l="l" t="t" r="r" b="b"/>
              <a:pathLst>
                <a:path w="29181" h="25807" extrusionOk="0">
                  <a:moveTo>
                    <a:pt x="12180" y="0"/>
                  </a:moveTo>
                  <a:cubicBezTo>
                    <a:pt x="11066" y="0"/>
                    <a:pt x="9851" y="1043"/>
                    <a:pt x="8724" y="1043"/>
                  </a:cubicBezTo>
                  <a:cubicBezTo>
                    <a:pt x="8508" y="1043"/>
                    <a:pt x="8294" y="1005"/>
                    <a:pt x="8086" y="913"/>
                  </a:cubicBezTo>
                  <a:cubicBezTo>
                    <a:pt x="7125" y="483"/>
                    <a:pt x="6322" y="307"/>
                    <a:pt x="5652" y="307"/>
                  </a:cubicBezTo>
                  <a:cubicBezTo>
                    <a:pt x="2675" y="307"/>
                    <a:pt x="2311" y="3770"/>
                    <a:pt x="2311" y="3770"/>
                  </a:cubicBezTo>
                  <a:cubicBezTo>
                    <a:pt x="0" y="5047"/>
                    <a:pt x="1034" y="7934"/>
                    <a:pt x="1034" y="7934"/>
                  </a:cubicBezTo>
                  <a:cubicBezTo>
                    <a:pt x="1789" y="10402"/>
                    <a:pt x="3847" y="10457"/>
                    <a:pt x="4030" y="10457"/>
                  </a:cubicBezTo>
                  <a:cubicBezTo>
                    <a:pt x="4039" y="10457"/>
                    <a:pt x="4043" y="10457"/>
                    <a:pt x="4043" y="10457"/>
                  </a:cubicBezTo>
                  <a:cubicBezTo>
                    <a:pt x="4408" y="11065"/>
                    <a:pt x="4134" y="10700"/>
                    <a:pt x="4529" y="11308"/>
                  </a:cubicBezTo>
                  <a:cubicBezTo>
                    <a:pt x="5012" y="12066"/>
                    <a:pt x="5910" y="12372"/>
                    <a:pt x="6818" y="12372"/>
                  </a:cubicBezTo>
                  <a:cubicBezTo>
                    <a:pt x="7113" y="12372"/>
                    <a:pt x="7408" y="12340"/>
                    <a:pt x="7691" y="12281"/>
                  </a:cubicBezTo>
                  <a:cubicBezTo>
                    <a:pt x="8815" y="12007"/>
                    <a:pt x="9849" y="11399"/>
                    <a:pt x="10973" y="11004"/>
                  </a:cubicBezTo>
                  <a:cubicBezTo>
                    <a:pt x="11458" y="10842"/>
                    <a:pt x="11991" y="10741"/>
                    <a:pt x="12513" y="10741"/>
                  </a:cubicBezTo>
                  <a:cubicBezTo>
                    <a:pt x="13169" y="10741"/>
                    <a:pt x="13809" y="10902"/>
                    <a:pt x="14317" y="11308"/>
                  </a:cubicBezTo>
                  <a:cubicBezTo>
                    <a:pt x="15320" y="12129"/>
                    <a:pt x="15563" y="13740"/>
                    <a:pt x="16749" y="14256"/>
                  </a:cubicBezTo>
                  <a:cubicBezTo>
                    <a:pt x="17049" y="14387"/>
                    <a:pt x="17368" y="14427"/>
                    <a:pt x="17694" y="14427"/>
                  </a:cubicBezTo>
                  <a:cubicBezTo>
                    <a:pt x="18245" y="14427"/>
                    <a:pt x="18818" y="14310"/>
                    <a:pt x="19364" y="14310"/>
                  </a:cubicBezTo>
                  <a:cubicBezTo>
                    <a:pt x="19702" y="14310"/>
                    <a:pt x="20029" y="14355"/>
                    <a:pt x="20335" y="14500"/>
                  </a:cubicBezTo>
                  <a:cubicBezTo>
                    <a:pt x="21186" y="14925"/>
                    <a:pt x="21490" y="15959"/>
                    <a:pt x="21673" y="16870"/>
                  </a:cubicBezTo>
                  <a:cubicBezTo>
                    <a:pt x="22281" y="19819"/>
                    <a:pt x="22554" y="22828"/>
                    <a:pt x="22463" y="25807"/>
                  </a:cubicBezTo>
                  <a:cubicBezTo>
                    <a:pt x="24195" y="24378"/>
                    <a:pt x="25928" y="22889"/>
                    <a:pt x="27113" y="20974"/>
                  </a:cubicBezTo>
                  <a:cubicBezTo>
                    <a:pt x="28268" y="19028"/>
                    <a:pt x="28816" y="16566"/>
                    <a:pt x="27904" y="14500"/>
                  </a:cubicBezTo>
                  <a:cubicBezTo>
                    <a:pt x="27417" y="13405"/>
                    <a:pt x="28998" y="11764"/>
                    <a:pt x="29059" y="10548"/>
                  </a:cubicBezTo>
                  <a:cubicBezTo>
                    <a:pt x="29180" y="8177"/>
                    <a:pt x="27721" y="6354"/>
                    <a:pt x="26019" y="5898"/>
                  </a:cubicBezTo>
                  <a:cubicBezTo>
                    <a:pt x="25712" y="5815"/>
                    <a:pt x="25452" y="5781"/>
                    <a:pt x="25232" y="5781"/>
                  </a:cubicBezTo>
                  <a:cubicBezTo>
                    <a:pt x="24237" y="5781"/>
                    <a:pt x="24074" y="6475"/>
                    <a:pt x="24074" y="6475"/>
                  </a:cubicBezTo>
                  <a:cubicBezTo>
                    <a:pt x="24074" y="4378"/>
                    <a:pt x="22372" y="2676"/>
                    <a:pt x="20274" y="2676"/>
                  </a:cubicBezTo>
                  <a:cubicBezTo>
                    <a:pt x="19082" y="2722"/>
                    <a:pt x="17855" y="3338"/>
                    <a:pt x="16724" y="3338"/>
                  </a:cubicBezTo>
                  <a:cubicBezTo>
                    <a:pt x="16356" y="3338"/>
                    <a:pt x="15998" y="3273"/>
                    <a:pt x="15654" y="3101"/>
                  </a:cubicBezTo>
                  <a:cubicBezTo>
                    <a:pt x="14438" y="2463"/>
                    <a:pt x="14074" y="761"/>
                    <a:pt x="12858" y="153"/>
                  </a:cubicBezTo>
                  <a:cubicBezTo>
                    <a:pt x="12637" y="45"/>
                    <a:pt x="12411" y="0"/>
                    <a:pt x="12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1"/>
            <p:cNvSpPr/>
            <p:nvPr/>
          </p:nvSpPr>
          <p:spPr>
            <a:xfrm>
              <a:off x="1760925" y="2662750"/>
              <a:ext cx="551725" cy="908275"/>
            </a:xfrm>
            <a:custGeom>
              <a:avLst/>
              <a:gdLst/>
              <a:ahLst/>
              <a:cxnLst/>
              <a:rect l="l" t="t" r="r" b="b"/>
              <a:pathLst>
                <a:path w="22069" h="36331" extrusionOk="0">
                  <a:moveTo>
                    <a:pt x="6783" y="1"/>
                  </a:moveTo>
                  <a:cubicBezTo>
                    <a:pt x="3457" y="1"/>
                    <a:pt x="624" y="2615"/>
                    <a:pt x="396" y="6027"/>
                  </a:cubicBezTo>
                  <a:cubicBezTo>
                    <a:pt x="153" y="10069"/>
                    <a:pt x="1" y="14993"/>
                    <a:pt x="487" y="18033"/>
                  </a:cubicBezTo>
                  <a:cubicBezTo>
                    <a:pt x="1430" y="24112"/>
                    <a:pt x="6111" y="24872"/>
                    <a:pt x="6111" y="24872"/>
                  </a:cubicBezTo>
                  <a:lnTo>
                    <a:pt x="5989" y="29097"/>
                  </a:lnTo>
                  <a:cubicBezTo>
                    <a:pt x="5807" y="33626"/>
                    <a:pt x="9180" y="36331"/>
                    <a:pt x="12676" y="36331"/>
                  </a:cubicBezTo>
                  <a:cubicBezTo>
                    <a:pt x="16172" y="36331"/>
                    <a:pt x="19393" y="33322"/>
                    <a:pt x="19272" y="28854"/>
                  </a:cubicBezTo>
                  <a:lnTo>
                    <a:pt x="19606" y="15176"/>
                  </a:lnTo>
                  <a:cubicBezTo>
                    <a:pt x="20214" y="15115"/>
                    <a:pt x="20761" y="14841"/>
                    <a:pt x="21156" y="14416"/>
                  </a:cubicBezTo>
                  <a:cubicBezTo>
                    <a:pt x="21734" y="13717"/>
                    <a:pt x="22038" y="12835"/>
                    <a:pt x="22038" y="11923"/>
                  </a:cubicBezTo>
                  <a:cubicBezTo>
                    <a:pt x="22068" y="11315"/>
                    <a:pt x="21947" y="10738"/>
                    <a:pt x="21704" y="10191"/>
                  </a:cubicBezTo>
                  <a:cubicBezTo>
                    <a:pt x="21491" y="9765"/>
                    <a:pt x="20670" y="8762"/>
                    <a:pt x="19758" y="8671"/>
                  </a:cubicBezTo>
                  <a:lnTo>
                    <a:pt x="19910" y="3321"/>
                  </a:lnTo>
                  <a:cubicBezTo>
                    <a:pt x="19910" y="2197"/>
                    <a:pt x="19089" y="1285"/>
                    <a:pt x="17995" y="1163"/>
                  </a:cubicBezTo>
                  <a:lnTo>
                    <a:pt x="7478" y="39"/>
                  </a:lnTo>
                  <a:cubicBezTo>
                    <a:pt x="7245" y="13"/>
                    <a:pt x="7013" y="1"/>
                    <a:pt x="678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1"/>
            <p:cNvSpPr/>
            <p:nvPr/>
          </p:nvSpPr>
          <p:spPr>
            <a:xfrm>
              <a:off x="1829325" y="2877950"/>
              <a:ext cx="39550" cy="37350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63" y="0"/>
                  </a:moveTo>
                  <a:cubicBezTo>
                    <a:pt x="363" y="0"/>
                    <a:pt x="30" y="295"/>
                    <a:pt x="1" y="701"/>
                  </a:cubicBezTo>
                  <a:cubicBezTo>
                    <a:pt x="1" y="1127"/>
                    <a:pt x="335" y="1461"/>
                    <a:pt x="760" y="1492"/>
                  </a:cubicBezTo>
                  <a:cubicBezTo>
                    <a:pt x="779" y="1493"/>
                    <a:pt x="796" y="1493"/>
                    <a:pt x="814" y="1493"/>
                  </a:cubicBezTo>
                  <a:cubicBezTo>
                    <a:pt x="1214" y="1493"/>
                    <a:pt x="1523" y="1171"/>
                    <a:pt x="1581" y="792"/>
                  </a:cubicBezTo>
                  <a:cubicBezTo>
                    <a:pt x="1581" y="337"/>
                    <a:pt x="1247" y="2"/>
                    <a:pt x="821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1"/>
            <p:cNvSpPr/>
            <p:nvPr/>
          </p:nvSpPr>
          <p:spPr>
            <a:xfrm>
              <a:off x="1795900" y="2856725"/>
              <a:ext cx="79050" cy="21050"/>
            </a:xfrm>
            <a:custGeom>
              <a:avLst/>
              <a:gdLst/>
              <a:ahLst/>
              <a:cxnLst/>
              <a:rect l="l" t="t" r="r" b="b"/>
              <a:pathLst>
                <a:path w="3162" h="842" extrusionOk="0">
                  <a:moveTo>
                    <a:pt x="1581" y="0"/>
                  </a:moveTo>
                  <a:cubicBezTo>
                    <a:pt x="1125" y="0"/>
                    <a:pt x="699" y="152"/>
                    <a:pt x="365" y="395"/>
                  </a:cubicBezTo>
                  <a:cubicBezTo>
                    <a:pt x="91" y="608"/>
                    <a:pt x="0" y="790"/>
                    <a:pt x="61" y="821"/>
                  </a:cubicBezTo>
                  <a:cubicBezTo>
                    <a:pt x="72" y="835"/>
                    <a:pt x="90" y="841"/>
                    <a:pt x="114" y="841"/>
                  </a:cubicBezTo>
                  <a:cubicBezTo>
                    <a:pt x="298" y="841"/>
                    <a:pt x="857" y="486"/>
                    <a:pt x="1581" y="486"/>
                  </a:cubicBezTo>
                  <a:cubicBezTo>
                    <a:pt x="2349" y="486"/>
                    <a:pt x="2920" y="834"/>
                    <a:pt x="3090" y="834"/>
                  </a:cubicBezTo>
                  <a:cubicBezTo>
                    <a:pt x="3108" y="834"/>
                    <a:pt x="3122" y="830"/>
                    <a:pt x="3131" y="821"/>
                  </a:cubicBezTo>
                  <a:cubicBezTo>
                    <a:pt x="3161" y="760"/>
                    <a:pt x="3070" y="578"/>
                    <a:pt x="2797" y="395"/>
                  </a:cubicBezTo>
                  <a:cubicBezTo>
                    <a:pt x="2432" y="152"/>
                    <a:pt x="2006" y="0"/>
                    <a:pt x="1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1"/>
            <p:cNvSpPr/>
            <p:nvPr/>
          </p:nvSpPr>
          <p:spPr>
            <a:xfrm>
              <a:off x="2031450" y="2881750"/>
              <a:ext cx="39550" cy="37350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63" y="0"/>
                  </a:moveTo>
                  <a:cubicBezTo>
                    <a:pt x="363" y="0"/>
                    <a:pt x="30" y="295"/>
                    <a:pt x="1" y="701"/>
                  </a:cubicBezTo>
                  <a:cubicBezTo>
                    <a:pt x="1" y="1127"/>
                    <a:pt x="335" y="1492"/>
                    <a:pt x="761" y="1492"/>
                  </a:cubicBezTo>
                  <a:cubicBezTo>
                    <a:pt x="779" y="1493"/>
                    <a:pt x="797" y="1493"/>
                    <a:pt x="814" y="1493"/>
                  </a:cubicBezTo>
                  <a:cubicBezTo>
                    <a:pt x="1214" y="1493"/>
                    <a:pt x="1523" y="1171"/>
                    <a:pt x="1581" y="792"/>
                  </a:cubicBezTo>
                  <a:cubicBezTo>
                    <a:pt x="1581" y="367"/>
                    <a:pt x="1247" y="2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1"/>
            <p:cNvSpPr/>
            <p:nvPr/>
          </p:nvSpPr>
          <p:spPr>
            <a:xfrm>
              <a:off x="2001825" y="2861175"/>
              <a:ext cx="79050" cy="20400"/>
            </a:xfrm>
            <a:custGeom>
              <a:avLst/>
              <a:gdLst/>
              <a:ahLst/>
              <a:cxnLst/>
              <a:rect l="l" t="t" r="r" b="b"/>
              <a:pathLst>
                <a:path w="3162" h="816" extrusionOk="0">
                  <a:moveTo>
                    <a:pt x="1465" y="1"/>
                  </a:moveTo>
                  <a:cubicBezTo>
                    <a:pt x="1053" y="1"/>
                    <a:pt x="671" y="147"/>
                    <a:pt x="365" y="369"/>
                  </a:cubicBezTo>
                  <a:cubicBezTo>
                    <a:pt x="92" y="582"/>
                    <a:pt x="0" y="764"/>
                    <a:pt x="61" y="795"/>
                  </a:cubicBezTo>
                  <a:cubicBezTo>
                    <a:pt x="72" y="809"/>
                    <a:pt x="90" y="815"/>
                    <a:pt x="115" y="815"/>
                  </a:cubicBezTo>
                  <a:cubicBezTo>
                    <a:pt x="292" y="815"/>
                    <a:pt x="817" y="489"/>
                    <a:pt x="1502" y="489"/>
                  </a:cubicBezTo>
                  <a:cubicBezTo>
                    <a:pt x="1528" y="489"/>
                    <a:pt x="1554" y="490"/>
                    <a:pt x="1581" y="491"/>
                  </a:cubicBezTo>
                  <a:cubicBezTo>
                    <a:pt x="2344" y="491"/>
                    <a:pt x="2912" y="808"/>
                    <a:pt x="3087" y="808"/>
                  </a:cubicBezTo>
                  <a:cubicBezTo>
                    <a:pt x="3107" y="808"/>
                    <a:pt x="3122" y="804"/>
                    <a:pt x="3131" y="795"/>
                  </a:cubicBezTo>
                  <a:cubicBezTo>
                    <a:pt x="3162" y="734"/>
                    <a:pt x="3070" y="552"/>
                    <a:pt x="2797" y="369"/>
                  </a:cubicBezTo>
                  <a:cubicBezTo>
                    <a:pt x="2463" y="147"/>
                    <a:pt x="2079" y="1"/>
                    <a:pt x="1690" y="1"/>
                  </a:cubicBezTo>
                  <a:cubicBezTo>
                    <a:pt x="1653" y="1"/>
                    <a:pt x="1617" y="2"/>
                    <a:pt x="1581" y="4"/>
                  </a:cubicBezTo>
                  <a:cubicBezTo>
                    <a:pt x="1542" y="2"/>
                    <a:pt x="1504" y="1"/>
                    <a:pt x="14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1"/>
            <p:cNvSpPr/>
            <p:nvPr/>
          </p:nvSpPr>
          <p:spPr>
            <a:xfrm>
              <a:off x="1873400" y="2862025"/>
              <a:ext cx="66125" cy="175950"/>
            </a:xfrm>
            <a:custGeom>
              <a:avLst/>
              <a:gdLst/>
              <a:ahLst/>
              <a:cxnLst/>
              <a:rect l="l" t="t" r="r" b="b"/>
              <a:pathLst>
                <a:path w="2645" h="7038" extrusionOk="0">
                  <a:moveTo>
                    <a:pt x="2551" y="1"/>
                  </a:moveTo>
                  <a:cubicBezTo>
                    <a:pt x="2420" y="1"/>
                    <a:pt x="1665" y="1843"/>
                    <a:pt x="791" y="4135"/>
                  </a:cubicBezTo>
                  <a:cubicBezTo>
                    <a:pt x="578" y="4712"/>
                    <a:pt x="365" y="5259"/>
                    <a:pt x="183" y="5776"/>
                  </a:cubicBezTo>
                  <a:cubicBezTo>
                    <a:pt x="31" y="6050"/>
                    <a:pt x="1" y="6354"/>
                    <a:pt x="61" y="6627"/>
                  </a:cubicBezTo>
                  <a:cubicBezTo>
                    <a:pt x="122" y="6779"/>
                    <a:pt x="244" y="6901"/>
                    <a:pt x="426" y="6931"/>
                  </a:cubicBezTo>
                  <a:cubicBezTo>
                    <a:pt x="548" y="6961"/>
                    <a:pt x="669" y="6992"/>
                    <a:pt x="791" y="6992"/>
                  </a:cubicBezTo>
                  <a:cubicBezTo>
                    <a:pt x="1019" y="7022"/>
                    <a:pt x="1247" y="7037"/>
                    <a:pt x="1475" y="7037"/>
                  </a:cubicBezTo>
                  <a:cubicBezTo>
                    <a:pt x="1703" y="7037"/>
                    <a:pt x="1931" y="7022"/>
                    <a:pt x="2159" y="6992"/>
                  </a:cubicBezTo>
                  <a:cubicBezTo>
                    <a:pt x="1703" y="6840"/>
                    <a:pt x="1247" y="6779"/>
                    <a:pt x="791" y="6749"/>
                  </a:cubicBezTo>
                  <a:cubicBezTo>
                    <a:pt x="578" y="6718"/>
                    <a:pt x="396" y="6688"/>
                    <a:pt x="335" y="6536"/>
                  </a:cubicBezTo>
                  <a:cubicBezTo>
                    <a:pt x="335" y="6293"/>
                    <a:pt x="365" y="6080"/>
                    <a:pt x="487" y="5898"/>
                  </a:cubicBezTo>
                  <a:lnTo>
                    <a:pt x="1125" y="4287"/>
                  </a:lnTo>
                  <a:cubicBezTo>
                    <a:pt x="2007" y="1946"/>
                    <a:pt x="2645" y="31"/>
                    <a:pt x="2554" y="1"/>
                  </a:cubicBezTo>
                  <a:cubicBezTo>
                    <a:pt x="2553" y="1"/>
                    <a:pt x="2552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1"/>
            <p:cNvSpPr/>
            <p:nvPr/>
          </p:nvSpPr>
          <p:spPr>
            <a:xfrm>
              <a:off x="1911400" y="3230575"/>
              <a:ext cx="204425" cy="100850"/>
            </a:xfrm>
            <a:custGeom>
              <a:avLst/>
              <a:gdLst/>
              <a:ahLst/>
              <a:cxnLst/>
              <a:rect l="l" t="t" r="r" b="b"/>
              <a:pathLst>
                <a:path w="8177" h="4034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5794" y="1431"/>
                    <a:pt x="3031" y="2160"/>
                    <a:pt x="233" y="2160"/>
                  </a:cubicBezTo>
                  <a:cubicBezTo>
                    <a:pt x="175" y="2160"/>
                    <a:pt x="118" y="2159"/>
                    <a:pt x="61" y="2159"/>
                  </a:cubicBezTo>
                  <a:lnTo>
                    <a:pt x="0" y="3983"/>
                  </a:lnTo>
                  <a:cubicBezTo>
                    <a:pt x="362" y="4017"/>
                    <a:pt x="710" y="4033"/>
                    <a:pt x="1045" y="4033"/>
                  </a:cubicBezTo>
                  <a:cubicBezTo>
                    <a:pt x="6322" y="4033"/>
                    <a:pt x="8177" y="1"/>
                    <a:pt x="817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1"/>
            <p:cNvSpPr/>
            <p:nvPr/>
          </p:nvSpPr>
          <p:spPr>
            <a:xfrm>
              <a:off x="1992700" y="2828800"/>
              <a:ext cx="97300" cy="28375"/>
            </a:xfrm>
            <a:custGeom>
              <a:avLst/>
              <a:gdLst/>
              <a:ahLst/>
              <a:cxnLst/>
              <a:rect l="l" t="t" r="r" b="b"/>
              <a:pathLst>
                <a:path w="3892" h="1135" extrusionOk="0">
                  <a:moveTo>
                    <a:pt x="1651" y="0"/>
                  </a:moveTo>
                  <a:cubicBezTo>
                    <a:pt x="1266" y="0"/>
                    <a:pt x="890" y="68"/>
                    <a:pt x="548" y="205"/>
                  </a:cubicBezTo>
                  <a:cubicBezTo>
                    <a:pt x="183" y="357"/>
                    <a:pt x="1" y="540"/>
                    <a:pt x="61" y="631"/>
                  </a:cubicBezTo>
                  <a:cubicBezTo>
                    <a:pt x="122" y="874"/>
                    <a:pt x="973" y="752"/>
                    <a:pt x="1946" y="874"/>
                  </a:cubicBezTo>
                  <a:cubicBezTo>
                    <a:pt x="2661" y="963"/>
                    <a:pt x="3294" y="1135"/>
                    <a:pt x="3628" y="1135"/>
                  </a:cubicBezTo>
                  <a:cubicBezTo>
                    <a:pt x="3748" y="1135"/>
                    <a:pt x="3829" y="1113"/>
                    <a:pt x="3861" y="1056"/>
                  </a:cubicBezTo>
                  <a:cubicBezTo>
                    <a:pt x="3891" y="965"/>
                    <a:pt x="3770" y="752"/>
                    <a:pt x="3435" y="540"/>
                  </a:cubicBezTo>
                  <a:cubicBezTo>
                    <a:pt x="3010" y="236"/>
                    <a:pt x="2524" y="84"/>
                    <a:pt x="2037" y="23"/>
                  </a:cubicBezTo>
                  <a:cubicBezTo>
                    <a:pt x="1908" y="8"/>
                    <a:pt x="1779" y="0"/>
                    <a:pt x="16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1"/>
            <p:cNvSpPr/>
            <p:nvPr/>
          </p:nvSpPr>
          <p:spPr>
            <a:xfrm>
              <a:off x="1792100" y="2807475"/>
              <a:ext cx="74475" cy="23175"/>
            </a:xfrm>
            <a:custGeom>
              <a:avLst/>
              <a:gdLst/>
              <a:ahLst/>
              <a:cxnLst/>
              <a:rect l="l" t="t" r="r" b="b"/>
              <a:pathLst>
                <a:path w="2979" h="927" extrusionOk="0">
                  <a:moveTo>
                    <a:pt x="1553" y="0"/>
                  </a:moveTo>
                  <a:cubicBezTo>
                    <a:pt x="1132" y="0"/>
                    <a:pt x="707" y="130"/>
                    <a:pt x="335" y="390"/>
                  </a:cubicBezTo>
                  <a:cubicBezTo>
                    <a:pt x="91" y="572"/>
                    <a:pt x="0" y="754"/>
                    <a:pt x="91" y="845"/>
                  </a:cubicBezTo>
                  <a:cubicBezTo>
                    <a:pt x="142" y="906"/>
                    <a:pt x="237" y="927"/>
                    <a:pt x="366" y="927"/>
                  </a:cubicBezTo>
                  <a:cubicBezTo>
                    <a:pt x="625" y="927"/>
                    <a:pt x="1024" y="845"/>
                    <a:pt x="1490" y="845"/>
                  </a:cubicBezTo>
                  <a:cubicBezTo>
                    <a:pt x="1889" y="845"/>
                    <a:pt x="2249" y="885"/>
                    <a:pt x="2512" y="885"/>
                  </a:cubicBezTo>
                  <a:cubicBezTo>
                    <a:pt x="2710" y="885"/>
                    <a:pt x="2853" y="863"/>
                    <a:pt x="2918" y="785"/>
                  </a:cubicBezTo>
                  <a:cubicBezTo>
                    <a:pt x="2979" y="693"/>
                    <a:pt x="2888" y="481"/>
                    <a:pt x="2614" y="298"/>
                  </a:cubicBezTo>
                  <a:cubicBezTo>
                    <a:pt x="2288" y="100"/>
                    <a:pt x="1922" y="0"/>
                    <a:pt x="15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1"/>
            <p:cNvSpPr/>
            <p:nvPr/>
          </p:nvSpPr>
          <p:spPr>
            <a:xfrm>
              <a:off x="1931925" y="3143950"/>
              <a:ext cx="50175" cy="11425"/>
            </a:xfrm>
            <a:custGeom>
              <a:avLst/>
              <a:gdLst/>
              <a:ahLst/>
              <a:cxnLst/>
              <a:rect l="l" t="t" r="r" b="b"/>
              <a:pathLst>
                <a:path w="2007" h="457" extrusionOk="0">
                  <a:moveTo>
                    <a:pt x="1003" y="1"/>
                  </a:moveTo>
                  <a:cubicBezTo>
                    <a:pt x="730" y="1"/>
                    <a:pt x="456" y="92"/>
                    <a:pt x="243" y="213"/>
                  </a:cubicBezTo>
                  <a:cubicBezTo>
                    <a:pt x="61" y="335"/>
                    <a:pt x="0" y="426"/>
                    <a:pt x="0" y="457"/>
                  </a:cubicBezTo>
                  <a:cubicBezTo>
                    <a:pt x="334" y="335"/>
                    <a:pt x="669" y="244"/>
                    <a:pt x="1003" y="213"/>
                  </a:cubicBezTo>
                  <a:cubicBezTo>
                    <a:pt x="1337" y="244"/>
                    <a:pt x="1672" y="305"/>
                    <a:pt x="1976" y="426"/>
                  </a:cubicBezTo>
                  <a:cubicBezTo>
                    <a:pt x="2006" y="426"/>
                    <a:pt x="1915" y="305"/>
                    <a:pt x="1763" y="213"/>
                  </a:cubicBezTo>
                  <a:cubicBezTo>
                    <a:pt x="1520" y="92"/>
                    <a:pt x="1246" y="1"/>
                    <a:pt x="10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1"/>
            <p:cNvSpPr/>
            <p:nvPr/>
          </p:nvSpPr>
          <p:spPr>
            <a:xfrm>
              <a:off x="2241200" y="2923975"/>
              <a:ext cx="37250" cy="77350"/>
            </a:xfrm>
            <a:custGeom>
              <a:avLst/>
              <a:gdLst/>
              <a:ahLst/>
              <a:cxnLst/>
              <a:rect l="l" t="t" r="r" b="b"/>
              <a:pathLst>
                <a:path w="1490" h="3094" extrusionOk="0">
                  <a:moveTo>
                    <a:pt x="258" y="0"/>
                  </a:moveTo>
                  <a:cubicBezTo>
                    <a:pt x="137" y="0"/>
                    <a:pt x="61" y="31"/>
                    <a:pt x="61" y="46"/>
                  </a:cubicBezTo>
                  <a:cubicBezTo>
                    <a:pt x="274" y="76"/>
                    <a:pt x="486" y="137"/>
                    <a:pt x="638" y="258"/>
                  </a:cubicBezTo>
                  <a:cubicBezTo>
                    <a:pt x="1064" y="562"/>
                    <a:pt x="1277" y="1049"/>
                    <a:pt x="1277" y="1565"/>
                  </a:cubicBezTo>
                  <a:cubicBezTo>
                    <a:pt x="1246" y="2052"/>
                    <a:pt x="1003" y="2538"/>
                    <a:pt x="578" y="2812"/>
                  </a:cubicBezTo>
                  <a:cubicBezTo>
                    <a:pt x="395" y="2903"/>
                    <a:pt x="182" y="2994"/>
                    <a:pt x="0" y="3085"/>
                  </a:cubicBezTo>
                  <a:cubicBezTo>
                    <a:pt x="42" y="3090"/>
                    <a:pt x="83" y="3093"/>
                    <a:pt x="123" y="3093"/>
                  </a:cubicBezTo>
                  <a:cubicBezTo>
                    <a:pt x="316" y="3093"/>
                    <a:pt x="493" y="3034"/>
                    <a:pt x="669" y="2933"/>
                  </a:cubicBezTo>
                  <a:cubicBezTo>
                    <a:pt x="882" y="2812"/>
                    <a:pt x="1064" y="2629"/>
                    <a:pt x="1216" y="2417"/>
                  </a:cubicBezTo>
                  <a:cubicBezTo>
                    <a:pt x="1368" y="2173"/>
                    <a:pt x="1489" y="1869"/>
                    <a:pt x="1489" y="1565"/>
                  </a:cubicBezTo>
                  <a:cubicBezTo>
                    <a:pt x="1489" y="988"/>
                    <a:pt x="1216" y="441"/>
                    <a:pt x="730" y="137"/>
                  </a:cubicBezTo>
                  <a:cubicBezTo>
                    <a:pt x="547" y="31"/>
                    <a:pt x="380" y="0"/>
                    <a:pt x="2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1"/>
            <p:cNvSpPr/>
            <p:nvPr/>
          </p:nvSpPr>
          <p:spPr>
            <a:xfrm>
              <a:off x="1717625" y="2620900"/>
              <a:ext cx="545625" cy="326575"/>
            </a:xfrm>
            <a:custGeom>
              <a:avLst/>
              <a:gdLst/>
              <a:ahLst/>
              <a:cxnLst/>
              <a:rect l="l" t="t" r="r" b="b"/>
              <a:pathLst>
                <a:path w="21825" h="13063" extrusionOk="0">
                  <a:moveTo>
                    <a:pt x="3867" y="1"/>
                  </a:moveTo>
                  <a:cubicBezTo>
                    <a:pt x="2903" y="1"/>
                    <a:pt x="1938" y="14"/>
                    <a:pt x="973" y="41"/>
                  </a:cubicBezTo>
                  <a:lnTo>
                    <a:pt x="973" y="254"/>
                  </a:lnTo>
                  <a:cubicBezTo>
                    <a:pt x="0" y="2898"/>
                    <a:pt x="2341" y="4783"/>
                    <a:pt x="4134" y="5208"/>
                  </a:cubicBezTo>
                  <a:cubicBezTo>
                    <a:pt x="4543" y="5300"/>
                    <a:pt x="4955" y="5338"/>
                    <a:pt x="5366" y="5338"/>
                  </a:cubicBezTo>
                  <a:cubicBezTo>
                    <a:pt x="7063" y="5338"/>
                    <a:pt x="8748" y="4706"/>
                    <a:pt x="10098" y="4706"/>
                  </a:cubicBezTo>
                  <a:cubicBezTo>
                    <a:pt x="10468" y="4706"/>
                    <a:pt x="10812" y="4753"/>
                    <a:pt x="11125" y="4874"/>
                  </a:cubicBezTo>
                  <a:cubicBezTo>
                    <a:pt x="12282" y="5342"/>
                    <a:pt x="13414" y="6210"/>
                    <a:pt x="14635" y="6210"/>
                  </a:cubicBezTo>
                  <a:cubicBezTo>
                    <a:pt x="14761" y="6210"/>
                    <a:pt x="14888" y="6201"/>
                    <a:pt x="15016" y="6181"/>
                  </a:cubicBezTo>
                  <a:cubicBezTo>
                    <a:pt x="15562" y="6106"/>
                    <a:pt x="16108" y="5829"/>
                    <a:pt x="16637" y="5829"/>
                  </a:cubicBezTo>
                  <a:cubicBezTo>
                    <a:pt x="16756" y="5829"/>
                    <a:pt x="16874" y="5843"/>
                    <a:pt x="16992" y="5877"/>
                  </a:cubicBezTo>
                  <a:cubicBezTo>
                    <a:pt x="17812" y="6090"/>
                    <a:pt x="18147" y="7123"/>
                    <a:pt x="18116" y="7974"/>
                  </a:cubicBezTo>
                  <a:cubicBezTo>
                    <a:pt x="18116" y="9038"/>
                    <a:pt x="17752" y="10102"/>
                    <a:pt x="17873" y="11166"/>
                  </a:cubicBezTo>
                  <a:cubicBezTo>
                    <a:pt x="18009" y="12090"/>
                    <a:pt x="18777" y="13062"/>
                    <a:pt x="19677" y="13062"/>
                  </a:cubicBezTo>
                  <a:cubicBezTo>
                    <a:pt x="19783" y="13062"/>
                    <a:pt x="19891" y="13049"/>
                    <a:pt x="20001" y="13020"/>
                  </a:cubicBezTo>
                  <a:cubicBezTo>
                    <a:pt x="20973" y="12685"/>
                    <a:pt x="21673" y="11774"/>
                    <a:pt x="21703" y="10740"/>
                  </a:cubicBezTo>
                  <a:cubicBezTo>
                    <a:pt x="21825" y="9281"/>
                    <a:pt x="21551" y="7549"/>
                    <a:pt x="21642" y="6059"/>
                  </a:cubicBezTo>
                  <a:cubicBezTo>
                    <a:pt x="21703" y="4783"/>
                    <a:pt x="21703" y="3354"/>
                    <a:pt x="20882" y="2351"/>
                  </a:cubicBezTo>
                  <a:cubicBezTo>
                    <a:pt x="20062" y="1348"/>
                    <a:pt x="18663" y="1074"/>
                    <a:pt x="17356" y="922"/>
                  </a:cubicBezTo>
                  <a:cubicBezTo>
                    <a:pt x="12875" y="296"/>
                    <a:pt x="8373" y="1"/>
                    <a:pt x="3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1"/>
            <p:cNvSpPr/>
            <p:nvPr/>
          </p:nvSpPr>
          <p:spPr>
            <a:xfrm>
              <a:off x="1660625" y="2542625"/>
              <a:ext cx="559300" cy="132500"/>
            </a:xfrm>
            <a:custGeom>
              <a:avLst/>
              <a:gdLst/>
              <a:ahLst/>
              <a:cxnLst/>
              <a:rect l="l" t="t" r="r" b="b"/>
              <a:pathLst>
                <a:path w="22372" h="5300" extrusionOk="0">
                  <a:moveTo>
                    <a:pt x="7056" y="0"/>
                  </a:moveTo>
                  <a:cubicBezTo>
                    <a:pt x="6861" y="0"/>
                    <a:pt x="6667" y="14"/>
                    <a:pt x="6475" y="41"/>
                  </a:cubicBezTo>
                  <a:cubicBezTo>
                    <a:pt x="6050" y="132"/>
                    <a:pt x="5685" y="284"/>
                    <a:pt x="5350" y="527"/>
                  </a:cubicBezTo>
                  <a:cubicBezTo>
                    <a:pt x="5016" y="771"/>
                    <a:pt x="4742" y="1014"/>
                    <a:pt x="4469" y="1257"/>
                  </a:cubicBezTo>
                  <a:cubicBezTo>
                    <a:pt x="4226" y="1500"/>
                    <a:pt x="3952" y="1682"/>
                    <a:pt x="3648" y="1865"/>
                  </a:cubicBezTo>
                  <a:cubicBezTo>
                    <a:pt x="3420" y="1992"/>
                    <a:pt x="3171" y="2055"/>
                    <a:pt x="2901" y="2055"/>
                  </a:cubicBezTo>
                  <a:cubicBezTo>
                    <a:pt x="2847" y="2055"/>
                    <a:pt x="2792" y="2052"/>
                    <a:pt x="2736" y="2047"/>
                  </a:cubicBezTo>
                  <a:cubicBezTo>
                    <a:pt x="2463" y="2047"/>
                    <a:pt x="2159" y="1956"/>
                    <a:pt x="1885" y="1926"/>
                  </a:cubicBezTo>
                  <a:cubicBezTo>
                    <a:pt x="1817" y="1918"/>
                    <a:pt x="1749" y="1914"/>
                    <a:pt x="1681" y="1914"/>
                  </a:cubicBezTo>
                  <a:cubicBezTo>
                    <a:pt x="1477" y="1914"/>
                    <a:pt x="1277" y="1948"/>
                    <a:pt x="1095" y="2017"/>
                  </a:cubicBezTo>
                  <a:cubicBezTo>
                    <a:pt x="669" y="2199"/>
                    <a:pt x="366" y="2503"/>
                    <a:pt x="153" y="2898"/>
                  </a:cubicBezTo>
                  <a:cubicBezTo>
                    <a:pt x="62" y="3141"/>
                    <a:pt x="1" y="3415"/>
                    <a:pt x="1" y="3689"/>
                  </a:cubicBezTo>
                  <a:cubicBezTo>
                    <a:pt x="1" y="3780"/>
                    <a:pt x="31" y="3871"/>
                    <a:pt x="62" y="3962"/>
                  </a:cubicBezTo>
                  <a:cubicBezTo>
                    <a:pt x="92" y="3962"/>
                    <a:pt x="62" y="3871"/>
                    <a:pt x="62" y="3689"/>
                  </a:cubicBezTo>
                  <a:cubicBezTo>
                    <a:pt x="62" y="3415"/>
                    <a:pt x="122" y="3141"/>
                    <a:pt x="244" y="2929"/>
                  </a:cubicBezTo>
                  <a:cubicBezTo>
                    <a:pt x="426" y="2564"/>
                    <a:pt x="761" y="2260"/>
                    <a:pt x="1125" y="2108"/>
                  </a:cubicBezTo>
                  <a:cubicBezTo>
                    <a:pt x="1280" y="2050"/>
                    <a:pt x="1446" y="2029"/>
                    <a:pt x="1609" y="2029"/>
                  </a:cubicBezTo>
                  <a:cubicBezTo>
                    <a:pt x="1703" y="2029"/>
                    <a:pt x="1796" y="2036"/>
                    <a:pt x="1885" y="2047"/>
                  </a:cubicBezTo>
                  <a:cubicBezTo>
                    <a:pt x="2159" y="2078"/>
                    <a:pt x="2432" y="2169"/>
                    <a:pt x="2767" y="2169"/>
                  </a:cubicBezTo>
                  <a:cubicBezTo>
                    <a:pt x="2822" y="2174"/>
                    <a:pt x="2878" y="2176"/>
                    <a:pt x="2934" y="2176"/>
                  </a:cubicBezTo>
                  <a:cubicBezTo>
                    <a:pt x="3212" y="2176"/>
                    <a:pt x="3486" y="2113"/>
                    <a:pt x="3739" y="1986"/>
                  </a:cubicBezTo>
                  <a:cubicBezTo>
                    <a:pt x="4043" y="1804"/>
                    <a:pt x="4347" y="1591"/>
                    <a:pt x="4621" y="1379"/>
                  </a:cubicBezTo>
                  <a:cubicBezTo>
                    <a:pt x="5138" y="892"/>
                    <a:pt x="5715" y="345"/>
                    <a:pt x="6505" y="193"/>
                  </a:cubicBezTo>
                  <a:cubicBezTo>
                    <a:pt x="6690" y="166"/>
                    <a:pt x="6876" y="152"/>
                    <a:pt x="7063" y="152"/>
                  </a:cubicBezTo>
                  <a:cubicBezTo>
                    <a:pt x="7705" y="152"/>
                    <a:pt x="8348" y="312"/>
                    <a:pt x="8937" y="619"/>
                  </a:cubicBezTo>
                  <a:cubicBezTo>
                    <a:pt x="9727" y="1075"/>
                    <a:pt x="10457" y="1591"/>
                    <a:pt x="11126" y="2230"/>
                  </a:cubicBezTo>
                  <a:cubicBezTo>
                    <a:pt x="11825" y="2838"/>
                    <a:pt x="12585" y="3354"/>
                    <a:pt x="13436" y="3749"/>
                  </a:cubicBezTo>
                  <a:cubicBezTo>
                    <a:pt x="13792" y="3902"/>
                    <a:pt x="14170" y="3970"/>
                    <a:pt x="14551" y="3970"/>
                  </a:cubicBezTo>
                  <a:cubicBezTo>
                    <a:pt x="14625" y="3970"/>
                    <a:pt x="14699" y="3967"/>
                    <a:pt x="14773" y="3962"/>
                  </a:cubicBezTo>
                  <a:cubicBezTo>
                    <a:pt x="15199" y="3901"/>
                    <a:pt x="15594" y="3780"/>
                    <a:pt x="15989" y="3567"/>
                  </a:cubicBezTo>
                  <a:cubicBezTo>
                    <a:pt x="16627" y="3172"/>
                    <a:pt x="17326" y="2838"/>
                    <a:pt x="18056" y="2594"/>
                  </a:cubicBezTo>
                  <a:cubicBezTo>
                    <a:pt x="18439" y="2485"/>
                    <a:pt x="18833" y="2430"/>
                    <a:pt x="19231" y="2430"/>
                  </a:cubicBezTo>
                  <a:cubicBezTo>
                    <a:pt x="19497" y="2430"/>
                    <a:pt x="19764" y="2455"/>
                    <a:pt x="20032" y="2503"/>
                  </a:cubicBezTo>
                  <a:cubicBezTo>
                    <a:pt x="20548" y="2625"/>
                    <a:pt x="21065" y="2868"/>
                    <a:pt x="21460" y="3233"/>
                  </a:cubicBezTo>
                  <a:cubicBezTo>
                    <a:pt x="21764" y="3537"/>
                    <a:pt x="22007" y="3871"/>
                    <a:pt x="22159" y="4266"/>
                  </a:cubicBezTo>
                  <a:cubicBezTo>
                    <a:pt x="22281" y="4570"/>
                    <a:pt x="22372" y="4935"/>
                    <a:pt x="22372" y="5300"/>
                  </a:cubicBezTo>
                  <a:lnTo>
                    <a:pt x="22372" y="5208"/>
                  </a:lnTo>
                  <a:cubicBezTo>
                    <a:pt x="22372" y="5148"/>
                    <a:pt x="22372" y="5087"/>
                    <a:pt x="22372" y="4996"/>
                  </a:cubicBezTo>
                  <a:cubicBezTo>
                    <a:pt x="22372" y="4752"/>
                    <a:pt x="22311" y="4479"/>
                    <a:pt x="22220" y="4236"/>
                  </a:cubicBezTo>
                  <a:cubicBezTo>
                    <a:pt x="22038" y="3810"/>
                    <a:pt x="21825" y="3476"/>
                    <a:pt x="21491" y="3172"/>
                  </a:cubicBezTo>
                  <a:cubicBezTo>
                    <a:pt x="21095" y="2777"/>
                    <a:pt x="20579" y="2503"/>
                    <a:pt x="20032" y="2382"/>
                  </a:cubicBezTo>
                  <a:cubicBezTo>
                    <a:pt x="19742" y="2316"/>
                    <a:pt x="19448" y="2284"/>
                    <a:pt x="19152" y="2284"/>
                  </a:cubicBezTo>
                  <a:cubicBezTo>
                    <a:pt x="18764" y="2284"/>
                    <a:pt x="18375" y="2339"/>
                    <a:pt x="17995" y="2442"/>
                  </a:cubicBezTo>
                  <a:cubicBezTo>
                    <a:pt x="17266" y="2686"/>
                    <a:pt x="16536" y="3020"/>
                    <a:pt x="15867" y="3415"/>
                  </a:cubicBezTo>
                  <a:cubicBezTo>
                    <a:pt x="15533" y="3597"/>
                    <a:pt x="15138" y="3719"/>
                    <a:pt x="14743" y="3780"/>
                  </a:cubicBezTo>
                  <a:cubicBezTo>
                    <a:pt x="14652" y="3793"/>
                    <a:pt x="14561" y="3799"/>
                    <a:pt x="14470" y="3799"/>
                  </a:cubicBezTo>
                  <a:cubicBezTo>
                    <a:pt x="14137" y="3799"/>
                    <a:pt x="13807" y="3717"/>
                    <a:pt x="13496" y="3597"/>
                  </a:cubicBezTo>
                  <a:cubicBezTo>
                    <a:pt x="12676" y="3202"/>
                    <a:pt x="11916" y="2686"/>
                    <a:pt x="11247" y="2078"/>
                  </a:cubicBezTo>
                  <a:cubicBezTo>
                    <a:pt x="10578" y="1470"/>
                    <a:pt x="9819" y="923"/>
                    <a:pt x="8998" y="467"/>
                  </a:cubicBezTo>
                  <a:cubicBezTo>
                    <a:pt x="8409" y="160"/>
                    <a:pt x="7729" y="0"/>
                    <a:pt x="7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1"/>
            <p:cNvSpPr/>
            <p:nvPr/>
          </p:nvSpPr>
          <p:spPr>
            <a:xfrm>
              <a:off x="1707750" y="2633125"/>
              <a:ext cx="512175" cy="114750"/>
            </a:xfrm>
            <a:custGeom>
              <a:avLst/>
              <a:gdLst/>
              <a:ahLst/>
              <a:cxnLst/>
              <a:rect l="l" t="t" r="r" b="b"/>
              <a:pathLst>
                <a:path w="20487" h="4590" extrusionOk="0">
                  <a:moveTo>
                    <a:pt x="17592" y="0"/>
                  </a:moveTo>
                  <a:cubicBezTo>
                    <a:pt x="17514" y="0"/>
                    <a:pt x="17435" y="3"/>
                    <a:pt x="17356" y="8"/>
                  </a:cubicBezTo>
                  <a:cubicBezTo>
                    <a:pt x="16718" y="69"/>
                    <a:pt x="16080" y="221"/>
                    <a:pt x="15472" y="494"/>
                  </a:cubicBezTo>
                  <a:cubicBezTo>
                    <a:pt x="14803" y="798"/>
                    <a:pt x="14165" y="1132"/>
                    <a:pt x="13526" y="1528"/>
                  </a:cubicBezTo>
                  <a:cubicBezTo>
                    <a:pt x="12827" y="1953"/>
                    <a:pt x="12098" y="2287"/>
                    <a:pt x="11338" y="2561"/>
                  </a:cubicBezTo>
                  <a:cubicBezTo>
                    <a:pt x="10868" y="2742"/>
                    <a:pt x="10365" y="2826"/>
                    <a:pt x="9863" y="2826"/>
                  </a:cubicBezTo>
                  <a:cubicBezTo>
                    <a:pt x="9520" y="2826"/>
                    <a:pt x="9178" y="2787"/>
                    <a:pt x="8845" y="2713"/>
                  </a:cubicBezTo>
                  <a:cubicBezTo>
                    <a:pt x="8025" y="2409"/>
                    <a:pt x="7265" y="1984"/>
                    <a:pt x="6596" y="1436"/>
                  </a:cubicBezTo>
                  <a:cubicBezTo>
                    <a:pt x="5958" y="920"/>
                    <a:pt x="5228" y="525"/>
                    <a:pt x="4468" y="251"/>
                  </a:cubicBezTo>
                  <a:cubicBezTo>
                    <a:pt x="4126" y="137"/>
                    <a:pt x="3778" y="83"/>
                    <a:pt x="3429" y="83"/>
                  </a:cubicBezTo>
                  <a:cubicBezTo>
                    <a:pt x="3033" y="83"/>
                    <a:pt x="2637" y="152"/>
                    <a:pt x="2250" y="281"/>
                  </a:cubicBezTo>
                  <a:cubicBezTo>
                    <a:pt x="1642" y="525"/>
                    <a:pt x="1095" y="920"/>
                    <a:pt x="699" y="1467"/>
                  </a:cubicBezTo>
                  <a:cubicBezTo>
                    <a:pt x="395" y="1892"/>
                    <a:pt x="183" y="2379"/>
                    <a:pt x="91" y="2926"/>
                  </a:cubicBezTo>
                  <a:cubicBezTo>
                    <a:pt x="0" y="3321"/>
                    <a:pt x="61" y="3746"/>
                    <a:pt x="243" y="4111"/>
                  </a:cubicBezTo>
                  <a:cubicBezTo>
                    <a:pt x="365" y="4354"/>
                    <a:pt x="578" y="4506"/>
                    <a:pt x="851" y="4567"/>
                  </a:cubicBezTo>
                  <a:cubicBezTo>
                    <a:pt x="897" y="4582"/>
                    <a:pt x="943" y="4590"/>
                    <a:pt x="988" y="4590"/>
                  </a:cubicBezTo>
                  <a:cubicBezTo>
                    <a:pt x="1034" y="4590"/>
                    <a:pt x="1079" y="4582"/>
                    <a:pt x="1125" y="4567"/>
                  </a:cubicBezTo>
                  <a:cubicBezTo>
                    <a:pt x="1034" y="4567"/>
                    <a:pt x="943" y="4537"/>
                    <a:pt x="882" y="4537"/>
                  </a:cubicBezTo>
                  <a:cubicBezTo>
                    <a:pt x="639" y="4476"/>
                    <a:pt x="426" y="4294"/>
                    <a:pt x="304" y="4081"/>
                  </a:cubicBezTo>
                  <a:cubicBezTo>
                    <a:pt x="152" y="3716"/>
                    <a:pt x="122" y="3321"/>
                    <a:pt x="213" y="2956"/>
                  </a:cubicBezTo>
                  <a:cubicBezTo>
                    <a:pt x="304" y="2439"/>
                    <a:pt x="517" y="1953"/>
                    <a:pt x="821" y="1528"/>
                  </a:cubicBezTo>
                  <a:cubicBezTo>
                    <a:pt x="1216" y="1041"/>
                    <a:pt x="1733" y="646"/>
                    <a:pt x="2310" y="433"/>
                  </a:cubicBezTo>
                  <a:cubicBezTo>
                    <a:pt x="2672" y="308"/>
                    <a:pt x="3041" y="247"/>
                    <a:pt x="3410" y="247"/>
                  </a:cubicBezTo>
                  <a:cubicBezTo>
                    <a:pt x="3755" y="247"/>
                    <a:pt x="4100" y="300"/>
                    <a:pt x="4438" y="403"/>
                  </a:cubicBezTo>
                  <a:cubicBezTo>
                    <a:pt x="5168" y="707"/>
                    <a:pt x="5867" y="1102"/>
                    <a:pt x="6505" y="1619"/>
                  </a:cubicBezTo>
                  <a:cubicBezTo>
                    <a:pt x="7174" y="2166"/>
                    <a:pt x="7964" y="2591"/>
                    <a:pt x="8785" y="2895"/>
                  </a:cubicBezTo>
                  <a:cubicBezTo>
                    <a:pt x="9135" y="2980"/>
                    <a:pt x="9491" y="3021"/>
                    <a:pt x="9843" y="3021"/>
                  </a:cubicBezTo>
                  <a:cubicBezTo>
                    <a:pt x="10377" y="3021"/>
                    <a:pt x="10904" y="2926"/>
                    <a:pt x="11399" y="2743"/>
                  </a:cubicBezTo>
                  <a:cubicBezTo>
                    <a:pt x="12189" y="2470"/>
                    <a:pt x="12918" y="2105"/>
                    <a:pt x="13618" y="1680"/>
                  </a:cubicBezTo>
                  <a:cubicBezTo>
                    <a:pt x="14225" y="1315"/>
                    <a:pt x="14894" y="950"/>
                    <a:pt x="15563" y="646"/>
                  </a:cubicBezTo>
                  <a:cubicBezTo>
                    <a:pt x="16110" y="373"/>
                    <a:pt x="16748" y="221"/>
                    <a:pt x="17356" y="160"/>
                  </a:cubicBezTo>
                  <a:cubicBezTo>
                    <a:pt x="17471" y="148"/>
                    <a:pt x="17586" y="143"/>
                    <a:pt x="17701" y="143"/>
                  </a:cubicBezTo>
                  <a:cubicBezTo>
                    <a:pt x="18501" y="143"/>
                    <a:pt x="19298" y="419"/>
                    <a:pt x="19909" y="950"/>
                  </a:cubicBezTo>
                  <a:cubicBezTo>
                    <a:pt x="20153" y="1163"/>
                    <a:pt x="20335" y="1436"/>
                    <a:pt x="20487" y="1740"/>
                  </a:cubicBezTo>
                  <a:cubicBezTo>
                    <a:pt x="20487" y="1680"/>
                    <a:pt x="20457" y="1588"/>
                    <a:pt x="20396" y="1497"/>
                  </a:cubicBezTo>
                  <a:cubicBezTo>
                    <a:pt x="20274" y="1284"/>
                    <a:pt x="20153" y="1072"/>
                    <a:pt x="19940" y="889"/>
                  </a:cubicBezTo>
                  <a:cubicBezTo>
                    <a:pt x="19299" y="304"/>
                    <a:pt x="18454" y="0"/>
                    <a:pt x="175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1"/>
            <p:cNvSpPr/>
            <p:nvPr/>
          </p:nvSpPr>
          <p:spPr>
            <a:xfrm>
              <a:off x="2223700" y="2679575"/>
              <a:ext cx="117825" cy="320775"/>
            </a:xfrm>
            <a:custGeom>
              <a:avLst/>
              <a:gdLst/>
              <a:ahLst/>
              <a:cxnLst/>
              <a:rect l="l" t="t" r="r" b="b"/>
              <a:pathLst>
                <a:path w="4713" h="12831" extrusionOk="0">
                  <a:moveTo>
                    <a:pt x="1046" y="0"/>
                  </a:moveTo>
                  <a:cubicBezTo>
                    <a:pt x="900" y="0"/>
                    <a:pt x="753" y="12"/>
                    <a:pt x="609" y="34"/>
                  </a:cubicBezTo>
                  <a:cubicBezTo>
                    <a:pt x="427" y="65"/>
                    <a:pt x="275" y="126"/>
                    <a:pt x="153" y="186"/>
                  </a:cubicBezTo>
                  <a:cubicBezTo>
                    <a:pt x="92" y="217"/>
                    <a:pt x="31" y="247"/>
                    <a:pt x="1" y="277"/>
                  </a:cubicBezTo>
                  <a:cubicBezTo>
                    <a:pt x="214" y="217"/>
                    <a:pt x="396" y="156"/>
                    <a:pt x="609" y="126"/>
                  </a:cubicBezTo>
                  <a:cubicBezTo>
                    <a:pt x="737" y="105"/>
                    <a:pt x="863" y="96"/>
                    <a:pt x="988" y="96"/>
                  </a:cubicBezTo>
                  <a:cubicBezTo>
                    <a:pt x="1427" y="96"/>
                    <a:pt x="1848" y="216"/>
                    <a:pt x="2250" y="429"/>
                  </a:cubicBezTo>
                  <a:cubicBezTo>
                    <a:pt x="2949" y="885"/>
                    <a:pt x="3375" y="1676"/>
                    <a:pt x="3375" y="2527"/>
                  </a:cubicBezTo>
                  <a:cubicBezTo>
                    <a:pt x="3314" y="3013"/>
                    <a:pt x="3162" y="3499"/>
                    <a:pt x="2949" y="3925"/>
                  </a:cubicBezTo>
                  <a:cubicBezTo>
                    <a:pt x="2645" y="4411"/>
                    <a:pt x="2493" y="4958"/>
                    <a:pt x="2433" y="5506"/>
                  </a:cubicBezTo>
                  <a:cubicBezTo>
                    <a:pt x="2433" y="6053"/>
                    <a:pt x="2615" y="6600"/>
                    <a:pt x="2919" y="7086"/>
                  </a:cubicBezTo>
                  <a:cubicBezTo>
                    <a:pt x="3193" y="7542"/>
                    <a:pt x="3527" y="7968"/>
                    <a:pt x="3770" y="8332"/>
                  </a:cubicBezTo>
                  <a:cubicBezTo>
                    <a:pt x="4044" y="8697"/>
                    <a:pt x="4256" y="9092"/>
                    <a:pt x="4378" y="9518"/>
                  </a:cubicBezTo>
                  <a:cubicBezTo>
                    <a:pt x="4500" y="9913"/>
                    <a:pt x="4560" y="10278"/>
                    <a:pt x="4530" y="10673"/>
                  </a:cubicBezTo>
                  <a:cubicBezTo>
                    <a:pt x="4500" y="11250"/>
                    <a:pt x="4348" y="11797"/>
                    <a:pt x="4074" y="12284"/>
                  </a:cubicBezTo>
                  <a:cubicBezTo>
                    <a:pt x="3892" y="12648"/>
                    <a:pt x="3740" y="12831"/>
                    <a:pt x="3740" y="12831"/>
                  </a:cubicBezTo>
                  <a:cubicBezTo>
                    <a:pt x="3740" y="12831"/>
                    <a:pt x="3800" y="12800"/>
                    <a:pt x="3892" y="12709"/>
                  </a:cubicBezTo>
                  <a:cubicBezTo>
                    <a:pt x="3983" y="12588"/>
                    <a:pt x="4074" y="12466"/>
                    <a:pt x="4165" y="12345"/>
                  </a:cubicBezTo>
                  <a:cubicBezTo>
                    <a:pt x="4469" y="11828"/>
                    <a:pt x="4652" y="11281"/>
                    <a:pt x="4682" y="10703"/>
                  </a:cubicBezTo>
                  <a:cubicBezTo>
                    <a:pt x="4712" y="10278"/>
                    <a:pt x="4652" y="9883"/>
                    <a:pt x="4560" y="9487"/>
                  </a:cubicBezTo>
                  <a:cubicBezTo>
                    <a:pt x="4408" y="9031"/>
                    <a:pt x="4196" y="8606"/>
                    <a:pt x="3922" y="8241"/>
                  </a:cubicBezTo>
                  <a:cubicBezTo>
                    <a:pt x="3679" y="7816"/>
                    <a:pt x="3345" y="7420"/>
                    <a:pt x="3101" y="6995"/>
                  </a:cubicBezTo>
                  <a:cubicBezTo>
                    <a:pt x="2797" y="6539"/>
                    <a:pt x="2645" y="6022"/>
                    <a:pt x="2615" y="5506"/>
                  </a:cubicBezTo>
                  <a:cubicBezTo>
                    <a:pt x="2676" y="4989"/>
                    <a:pt x="2828" y="4472"/>
                    <a:pt x="3101" y="4016"/>
                  </a:cubicBezTo>
                  <a:cubicBezTo>
                    <a:pt x="3375" y="3560"/>
                    <a:pt x="3496" y="3043"/>
                    <a:pt x="3557" y="2527"/>
                  </a:cubicBezTo>
                  <a:cubicBezTo>
                    <a:pt x="3557" y="1615"/>
                    <a:pt x="3101" y="794"/>
                    <a:pt x="2311" y="308"/>
                  </a:cubicBezTo>
                  <a:cubicBezTo>
                    <a:pt x="1924" y="103"/>
                    <a:pt x="1485" y="0"/>
                    <a:pt x="10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1"/>
            <p:cNvSpPr/>
            <p:nvPr/>
          </p:nvSpPr>
          <p:spPr>
            <a:xfrm>
              <a:off x="1714575" y="2789850"/>
              <a:ext cx="205200" cy="199675"/>
            </a:xfrm>
            <a:custGeom>
              <a:avLst/>
              <a:gdLst/>
              <a:ahLst/>
              <a:cxnLst/>
              <a:rect l="l" t="t" r="r" b="b"/>
              <a:pathLst>
                <a:path w="8208" h="7987" extrusionOk="0">
                  <a:moveTo>
                    <a:pt x="4284" y="138"/>
                  </a:moveTo>
                  <a:cubicBezTo>
                    <a:pt x="5992" y="138"/>
                    <a:pt x="7589" y="1270"/>
                    <a:pt x="8025" y="3040"/>
                  </a:cubicBezTo>
                  <a:cubicBezTo>
                    <a:pt x="8115" y="3339"/>
                    <a:pt x="8146" y="3668"/>
                    <a:pt x="8205" y="3968"/>
                  </a:cubicBezTo>
                  <a:lnTo>
                    <a:pt x="8205" y="3968"/>
                  </a:lnTo>
                  <a:cubicBezTo>
                    <a:pt x="8146" y="4296"/>
                    <a:pt x="8115" y="4595"/>
                    <a:pt x="8025" y="4894"/>
                  </a:cubicBezTo>
                  <a:cubicBezTo>
                    <a:pt x="7813" y="5745"/>
                    <a:pt x="7296" y="6475"/>
                    <a:pt x="6597" y="7022"/>
                  </a:cubicBezTo>
                  <a:cubicBezTo>
                    <a:pt x="5927" y="7514"/>
                    <a:pt x="5117" y="7777"/>
                    <a:pt x="4300" y="7777"/>
                  </a:cubicBezTo>
                  <a:cubicBezTo>
                    <a:pt x="3855" y="7777"/>
                    <a:pt x="3408" y="7699"/>
                    <a:pt x="2980" y="7538"/>
                  </a:cubicBezTo>
                  <a:cubicBezTo>
                    <a:pt x="2645" y="7417"/>
                    <a:pt x="2311" y="7234"/>
                    <a:pt x="2037" y="7022"/>
                  </a:cubicBezTo>
                  <a:cubicBezTo>
                    <a:pt x="1703" y="6809"/>
                    <a:pt x="1429" y="6535"/>
                    <a:pt x="1217" y="6201"/>
                  </a:cubicBezTo>
                  <a:cubicBezTo>
                    <a:pt x="244" y="4864"/>
                    <a:pt x="244" y="3040"/>
                    <a:pt x="1217" y="1702"/>
                  </a:cubicBezTo>
                  <a:cubicBezTo>
                    <a:pt x="1673" y="1095"/>
                    <a:pt x="2281" y="639"/>
                    <a:pt x="2980" y="365"/>
                  </a:cubicBezTo>
                  <a:cubicBezTo>
                    <a:pt x="3410" y="211"/>
                    <a:pt x="3851" y="138"/>
                    <a:pt x="4284" y="138"/>
                  </a:cubicBezTo>
                  <a:close/>
                  <a:moveTo>
                    <a:pt x="4297" y="0"/>
                  </a:moveTo>
                  <a:cubicBezTo>
                    <a:pt x="3824" y="0"/>
                    <a:pt x="3365" y="81"/>
                    <a:pt x="2919" y="243"/>
                  </a:cubicBezTo>
                  <a:cubicBezTo>
                    <a:pt x="2159" y="517"/>
                    <a:pt x="1521" y="1003"/>
                    <a:pt x="1034" y="1642"/>
                  </a:cubicBezTo>
                  <a:cubicBezTo>
                    <a:pt x="1" y="3040"/>
                    <a:pt x="1" y="4955"/>
                    <a:pt x="1034" y="6353"/>
                  </a:cubicBezTo>
                  <a:cubicBezTo>
                    <a:pt x="1277" y="6687"/>
                    <a:pt x="1551" y="6961"/>
                    <a:pt x="1885" y="7204"/>
                  </a:cubicBezTo>
                  <a:cubicBezTo>
                    <a:pt x="2189" y="7447"/>
                    <a:pt x="2554" y="7630"/>
                    <a:pt x="2919" y="7751"/>
                  </a:cubicBezTo>
                  <a:cubicBezTo>
                    <a:pt x="3350" y="7909"/>
                    <a:pt x="3804" y="7987"/>
                    <a:pt x="4258" y="7987"/>
                  </a:cubicBezTo>
                  <a:cubicBezTo>
                    <a:pt x="5115" y="7987"/>
                    <a:pt x="5973" y="7710"/>
                    <a:pt x="6688" y="7174"/>
                  </a:cubicBezTo>
                  <a:cubicBezTo>
                    <a:pt x="7387" y="6596"/>
                    <a:pt x="7904" y="5806"/>
                    <a:pt x="8117" y="4924"/>
                  </a:cubicBezTo>
                  <a:cubicBezTo>
                    <a:pt x="8175" y="4630"/>
                    <a:pt x="8206" y="4306"/>
                    <a:pt x="8208" y="3982"/>
                  </a:cubicBezTo>
                  <a:lnTo>
                    <a:pt x="8208" y="3982"/>
                  </a:lnTo>
                  <a:cubicBezTo>
                    <a:pt x="8208" y="3982"/>
                    <a:pt x="8208" y="3982"/>
                    <a:pt x="8208" y="3982"/>
                  </a:cubicBezTo>
                  <a:cubicBezTo>
                    <a:pt x="8208" y="3977"/>
                    <a:pt x="8208" y="3972"/>
                    <a:pt x="8208" y="3967"/>
                  </a:cubicBezTo>
                  <a:lnTo>
                    <a:pt x="8208" y="3967"/>
                  </a:lnTo>
                  <a:cubicBezTo>
                    <a:pt x="8208" y="3962"/>
                    <a:pt x="8208" y="3957"/>
                    <a:pt x="8208" y="3952"/>
                  </a:cubicBezTo>
                  <a:lnTo>
                    <a:pt x="8208" y="3952"/>
                  </a:lnTo>
                  <a:cubicBezTo>
                    <a:pt x="8208" y="3952"/>
                    <a:pt x="8208" y="3952"/>
                    <a:pt x="8208" y="3952"/>
                  </a:cubicBezTo>
                  <a:lnTo>
                    <a:pt x="8208" y="3952"/>
                  </a:lnTo>
                  <a:cubicBezTo>
                    <a:pt x="8206" y="3630"/>
                    <a:pt x="8175" y="3335"/>
                    <a:pt x="8086" y="3040"/>
                  </a:cubicBezTo>
                  <a:cubicBezTo>
                    <a:pt x="7721" y="1520"/>
                    <a:pt x="6506" y="365"/>
                    <a:pt x="5016" y="61"/>
                  </a:cubicBezTo>
                  <a:cubicBezTo>
                    <a:pt x="4773" y="21"/>
                    <a:pt x="4533" y="0"/>
                    <a:pt x="4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1"/>
            <p:cNvSpPr/>
            <p:nvPr/>
          </p:nvSpPr>
          <p:spPr>
            <a:xfrm>
              <a:off x="1938000" y="2789850"/>
              <a:ext cx="204425" cy="199675"/>
            </a:xfrm>
            <a:custGeom>
              <a:avLst/>
              <a:gdLst/>
              <a:ahLst/>
              <a:cxnLst/>
              <a:rect l="l" t="t" r="r" b="b"/>
              <a:pathLst>
                <a:path w="8177" h="7987" extrusionOk="0">
                  <a:moveTo>
                    <a:pt x="4279" y="0"/>
                  </a:moveTo>
                  <a:cubicBezTo>
                    <a:pt x="3806" y="0"/>
                    <a:pt x="3334" y="81"/>
                    <a:pt x="2888" y="243"/>
                  </a:cubicBezTo>
                  <a:cubicBezTo>
                    <a:pt x="2158" y="517"/>
                    <a:pt x="1490" y="1003"/>
                    <a:pt x="1034" y="1642"/>
                  </a:cubicBezTo>
                  <a:cubicBezTo>
                    <a:pt x="0" y="3040"/>
                    <a:pt x="0" y="4955"/>
                    <a:pt x="1034" y="6353"/>
                  </a:cubicBezTo>
                  <a:cubicBezTo>
                    <a:pt x="1277" y="6687"/>
                    <a:pt x="1550" y="6961"/>
                    <a:pt x="1885" y="7204"/>
                  </a:cubicBezTo>
                  <a:cubicBezTo>
                    <a:pt x="2189" y="7447"/>
                    <a:pt x="2523" y="7630"/>
                    <a:pt x="2888" y="7751"/>
                  </a:cubicBezTo>
                  <a:cubicBezTo>
                    <a:pt x="3330" y="7909"/>
                    <a:pt x="3790" y="7987"/>
                    <a:pt x="4248" y="7987"/>
                  </a:cubicBezTo>
                  <a:cubicBezTo>
                    <a:pt x="5110" y="7987"/>
                    <a:pt x="5961" y="7710"/>
                    <a:pt x="6657" y="7174"/>
                  </a:cubicBezTo>
                  <a:cubicBezTo>
                    <a:pt x="7386" y="6596"/>
                    <a:pt x="7873" y="5836"/>
                    <a:pt x="8085" y="4955"/>
                  </a:cubicBezTo>
                  <a:cubicBezTo>
                    <a:pt x="8146" y="4620"/>
                    <a:pt x="8177" y="4316"/>
                    <a:pt x="8146" y="3982"/>
                  </a:cubicBezTo>
                  <a:lnTo>
                    <a:pt x="8146" y="3982"/>
                  </a:lnTo>
                  <a:cubicBezTo>
                    <a:pt x="8116" y="4286"/>
                    <a:pt x="8055" y="4620"/>
                    <a:pt x="7994" y="4924"/>
                  </a:cubicBezTo>
                  <a:cubicBezTo>
                    <a:pt x="7537" y="6657"/>
                    <a:pt x="5974" y="7780"/>
                    <a:pt x="4287" y="7780"/>
                  </a:cubicBezTo>
                  <a:cubicBezTo>
                    <a:pt x="3843" y="7780"/>
                    <a:pt x="3391" y="7703"/>
                    <a:pt x="2949" y="7538"/>
                  </a:cubicBezTo>
                  <a:cubicBezTo>
                    <a:pt x="2614" y="7417"/>
                    <a:pt x="2280" y="7234"/>
                    <a:pt x="2006" y="7022"/>
                  </a:cubicBezTo>
                  <a:cubicBezTo>
                    <a:pt x="1672" y="6809"/>
                    <a:pt x="1398" y="6535"/>
                    <a:pt x="1186" y="6201"/>
                  </a:cubicBezTo>
                  <a:cubicBezTo>
                    <a:pt x="213" y="4864"/>
                    <a:pt x="213" y="3040"/>
                    <a:pt x="1186" y="1702"/>
                  </a:cubicBezTo>
                  <a:cubicBezTo>
                    <a:pt x="1642" y="1095"/>
                    <a:pt x="2249" y="639"/>
                    <a:pt x="2949" y="365"/>
                  </a:cubicBezTo>
                  <a:cubicBezTo>
                    <a:pt x="3385" y="211"/>
                    <a:pt x="3830" y="138"/>
                    <a:pt x="4265" y="138"/>
                  </a:cubicBezTo>
                  <a:cubicBezTo>
                    <a:pt x="5981" y="138"/>
                    <a:pt x="7558" y="1270"/>
                    <a:pt x="7994" y="3040"/>
                  </a:cubicBezTo>
                  <a:cubicBezTo>
                    <a:pt x="8085" y="3344"/>
                    <a:pt x="8116" y="3678"/>
                    <a:pt x="8177" y="3982"/>
                  </a:cubicBezTo>
                  <a:cubicBezTo>
                    <a:pt x="8177" y="3678"/>
                    <a:pt x="8146" y="3344"/>
                    <a:pt x="8085" y="3040"/>
                  </a:cubicBezTo>
                  <a:cubicBezTo>
                    <a:pt x="7721" y="1520"/>
                    <a:pt x="6505" y="365"/>
                    <a:pt x="4985" y="61"/>
                  </a:cubicBezTo>
                  <a:cubicBezTo>
                    <a:pt x="4752" y="21"/>
                    <a:pt x="4516" y="0"/>
                    <a:pt x="4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1"/>
            <p:cNvSpPr/>
            <p:nvPr/>
          </p:nvSpPr>
          <p:spPr>
            <a:xfrm>
              <a:off x="1919000" y="2870400"/>
              <a:ext cx="33450" cy="5325"/>
            </a:xfrm>
            <a:custGeom>
              <a:avLst/>
              <a:gdLst/>
              <a:ahLst/>
              <a:cxnLst/>
              <a:rect l="l" t="t" r="r" b="b"/>
              <a:pathLst>
                <a:path w="1338" h="213" extrusionOk="0">
                  <a:moveTo>
                    <a:pt x="699" y="0"/>
                  </a:moveTo>
                  <a:cubicBezTo>
                    <a:pt x="304" y="0"/>
                    <a:pt x="0" y="61"/>
                    <a:pt x="0" y="122"/>
                  </a:cubicBezTo>
                  <a:cubicBezTo>
                    <a:pt x="0" y="152"/>
                    <a:pt x="304" y="213"/>
                    <a:pt x="699" y="213"/>
                  </a:cubicBezTo>
                  <a:cubicBezTo>
                    <a:pt x="912" y="213"/>
                    <a:pt x="1125" y="213"/>
                    <a:pt x="1338" y="152"/>
                  </a:cubicBezTo>
                  <a:lnTo>
                    <a:pt x="1338" y="61"/>
                  </a:lnTo>
                  <a:cubicBezTo>
                    <a:pt x="1125" y="31"/>
                    <a:pt x="912" y="0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1"/>
            <p:cNvSpPr/>
            <p:nvPr/>
          </p:nvSpPr>
          <p:spPr>
            <a:xfrm>
              <a:off x="2140125" y="2885550"/>
              <a:ext cx="119325" cy="9475"/>
            </a:xfrm>
            <a:custGeom>
              <a:avLst/>
              <a:gdLst/>
              <a:ahLst/>
              <a:cxnLst/>
              <a:rect l="l" t="t" r="r" b="b"/>
              <a:pathLst>
                <a:path w="4773" h="379" extrusionOk="0">
                  <a:moveTo>
                    <a:pt x="842" y="1"/>
                  </a:moveTo>
                  <a:cubicBezTo>
                    <a:pt x="560" y="1"/>
                    <a:pt x="280" y="11"/>
                    <a:pt x="0" y="33"/>
                  </a:cubicBezTo>
                  <a:cubicBezTo>
                    <a:pt x="791" y="185"/>
                    <a:pt x="1581" y="276"/>
                    <a:pt x="2371" y="276"/>
                  </a:cubicBezTo>
                  <a:cubicBezTo>
                    <a:pt x="2964" y="344"/>
                    <a:pt x="3574" y="378"/>
                    <a:pt x="4175" y="378"/>
                  </a:cubicBezTo>
                  <a:cubicBezTo>
                    <a:pt x="4376" y="378"/>
                    <a:pt x="4575" y="374"/>
                    <a:pt x="4773" y="367"/>
                  </a:cubicBezTo>
                  <a:cubicBezTo>
                    <a:pt x="3982" y="215"/>
                    <a:pt x="3192" y="124"/>
                    <a:pt x="2402" y="93"/>
                  </a:cubicBezTo>
                  <a:cubicBezTo>
                    <a:pt x="1872" y="34"/>
                    <a:pt x="1354" y="1"/>
                    <a:pt x="8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1"/>
            <p:cNvSpPr/>
            <p:nvPr/>
          </p:nvSpPr>
          <p:spPr>
            <a:xfrm>
              <a:off x="1946350" y="3031500"/>
              <a:ext cx="69925" cy="59300"/>
            </a:xfrm>
            <a:custGeom>
              <a:avLst/>
              <a:gdLst/>
              <a:ahLst/>
              <a:cxnLst/>
              <a:rect l="l" t="t" r="r" b="b"/>
              <a:pathLst>
                <a:path w="2797" h="2372" extrusionOk="0">
                  <a:moveTo>
                    <a:pt x="2736" y="0"/>
                  </a:moveTo>
                  <a:cubicBezTo>
                    <a:pt x="2706" y="0"/>
                    <a:pt x="2736" y="243"/>
                    <a:pt x="2615" y="578"/>
                  </a:cubicBezTo>
                  <a:cubicBezTo>
                    <a:pt x="2371" y="1520"/>
                    <a:pt x="1551" y="2189"/>
                    <a:pt x="608" y="2219"/>
                  </a:cubicBezTo>
                  <a:cubicBezTo>
                    <a:pt x="531" y="2225"/>
                    <a:pt x="460" y="2228"/>
                    <a:pt x="395" y="2228"/>
                  </a:cubicBezTo>
                  <a:cubicBezTo>
                    <a:pt x="217" y="2228"/>
                    <a:pt x="88" y="2210"/>
                    <a:pt x="32" y="2210"/>
                  </a:cubicBezTo>
                  <a:cubicBezTo>
                    <a:pt x="11" y="2210"/>
                    <a:pt x="1" y="2213"/>
                    <a:pt x="1" y="2219"/>
                  </a:cubicBezTo>
                  <a:cubicBezTo>
                    <a:pt x="183" y="2341"/>
                    <a:pt x="396" y="2371"/>
                    <a:pt x="608" y="2371"/>
                  </a:cubicBezTo>
                  <a:cubicBezTo>
                    <a:pt x="628" y="2372"/>
                    <a:pt x="648" y="2372"/>
                    <a:pt x="668" y="2372"/>
                  </a:cubicBezTo>
                  <a:cubicBezTo>
                    <a:pt x="1678" y="2372"/>
                    <a:pt x="2587" y="1621"/>
                    <a:pt x="2736" y="608"/>
                  </a:cubicBezTo>
                  <a:cubicBezTo>
                    <a:pt x="2797" y="395"/>
                    <a:pt x="2797" y="182"/>
                    <a:pt x="2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1"/>
            <p:cNvSpPr/>
            <p:nvPr/>
          </p:nvSpPr>
          <p:spPr>
            <a:xfrm>
              <a:off x="1596050" y="3713100"/>
              <a:ext cx="43325" cy="1177100"/>
            </a:xfrm>
            <a:custGeom>
              <a:avLst/>
              <a:gdLst/>
              <a:ahLst/>
              <a:cxnLst/>
              <a:rect l="l" t="t" r="r" b="b"/>
              <a:pathLst>
                <a:path w="1733" h="47084" extrusionOk="0">
                  <a:moveTo>
                    <a:pt x="1672" y="1"/>
                  </a:moveTo>
                  <a:cubicBezTo>
                    <a:pt x="1672" y="62"/>
                    <a:pt x="1672" y="92"/>
                    <a:pt x="1672" y="123"/>
                  </a:cubicBezTo>
                  <a:cubicBezTo>
                    <a:pt x="1702" y="92"/>
                    <a:pt x="1702" y="62"/>
                    <a:pt x="1672" y="1"/>
                  </a:cubicBezTo>
                  <a:close/>
                  <a:moveTo>
                    <a:pt x="1672" y="487"/>
                  </a:moveTo>
                  <a:cubicBezTo>
                    <a:pt x="1641" y="822"/>
                    <a:pt x="1641" y="1278"/>
                    <a:pt x="1641" y="1855"/>
                  </a:cubicBezTo>
                  <a:cubicBezTo>
                    <a:pt x="1641" y="3071"/>
                    <a:pt x="1611" y="4803"/>
                    <a:pt x="1611" y="6901"/>
                  </a:cubicBezTo>
                  <a:cubicBezTo>
                    <a:pt x="1581" y="11186"/>
                    <a:pt x="1398" y="17053"/>
                    <a:pt x="1094" y="23557"/>
                  </a:cubicBezTo>
                  <a:cubicBezTo>
                    <a:pt x="760" y="30062"/>
                    <a:pt x="426" y="35928"/>
                    <a:pt x="243" y="40184"/>
                  </a:cubicBezTo>
                  <a:cubicBezTo>
                    <a:pt x="152" y="42312"/>
                    <a:pt x="91" y="44044"/>
                    <a:pt x="61" y="45230"/>
                  </a:cubicBezTo>
                  <a:cubicBezTo>
                    <a:pt x="31" y="45837"/>
                    <a:pt x="31" y="46293"/>
                    <a:pt x="31" y="46597"/>
                  </a:cubicBezTo>
                  <a:cubicBezTo>
                    <a:pt x="61" y="46293"/>
                    <a:pt x="91" y="45837"/>
                    <a:pt x="122" y="45230"/>
                  </a:cubicBezTo>
                  <a:cubicBezTo>
                    <a:pt x="182" y="44044"/>
                    <a:pt x="243" y="42312"/>
                    <a:pt x="365" y="40214"/>
                  </a:cubicBezTo>
                  <a:cubicBezTo>
                    <a:pt x="608" y="35928"/>
                    <a:pt x="942" y="30062"/>
                    <a:pt x="1277" y="23557"/>
                  </a:cubicBezTo>
                  <a:cubicBezTo>
                    <a:pt x="1611" y="17053"/>
                    <a:pt x="1733" y="11186"/>
                    <a:pt x="1733" y="6901"/>
                  </a:cubicBezTo>
                  <a:cubicBezTo>
                    <a:pt x="1702" y="4803"/>
                    <a:pt x="1702" y="3071"/>
                    <a:pt x="1702" y="1855"/>
                  </a:cubicBezTo>
                  <a:cubicBezTo>
                    <a:pt x="1672" y="1278"/>
                    <a:pt x="1672" y="822"/>
                    <a:pt x="1672" y="487"/>
                  </a:cubicBezTo>
                  <a:close/>
                  <a:moveTo>
                    <a:pt x="31" y="46962"/>
                  </a:moveTo>
                  <a:cubicBezTo>
                    <a:pt x="0" y="46992"/>
                    <a:pt x="0" y="47053"/>
                    <a:pt x="31" y="47084"/>
                  </a:cubicBezTo>
                  <a:cubicBezTo>
                    <a:pt x="31" y="47053"/>
                    <a:pt x="31" y="46992"/>
                    <a:pt x="31" y="469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1"/>
            <p:cNvSpPr/>
            <p:nvPr/>
          </p:nvSpPr>
          <p:spPr>
            <a:xfrm>
              <a:off x="2282975" y="3495675"/>
              <a:ext cx="735600" cy="1394525"/>
            </a:xfrm>
            <a:custGeom>
              <a:avLst/>
              <a:gdLst/>
              <a:ahLst/>
              <a:cxnLst/>
              <a:rect l="l" t="t" r="r" b="b"/>
              <a:pathLst>
                <a:path w="29424" h="55781" extrusionOk="0">
                  <a:moveTo>
                    <a:pt x="5831" y="0"/>
                  </a:moveTo>
                  <a:cubicBezTo>
                    <a:pt x="4752" y="0"/>
                    <a:pt x="3767" y="252"/>
                    <a:pt x="3101" y="734"/>
                  </a:cubicBezTo>
                  <a:cubicBezTo>
                    <a:pt x="1338" y="2011"/>
                    <a:pt x="366" y="4199"/>
                    <a:pt x="183" y="6357"/>
                  </a:cubicBezTo>
                  <a:cubicBezTo>
                    <a:pt x="1" y="8546"/>
                    <a:pt x="548" y="10734"/>
                    <a:pt x="1369" y="12741"/>
                  </a:cubicBezTo>
                  <a:cubicBezTo>
                    <a:pt x="2706" y="15993"/>
                    <a:pt x="4682" y="18607"/>
                    <a:pt x="7630" y="21950"/>
                  </a:cubicBezTo>
                  <a:lnTo>
                    <a:pt x="15229" y="31920"/>
                  </a:lnTo>
                  <a:lnTo>
                    <a:pt x="578" y="46206"/>
                  </a:lnTo>
                  <a:lnTo>
                    <a:pt x="6657" y="55781"/>
                  </a:lnTo>
                  <a:lnTo>
                    <a:pt x="19120" y="45750"/>
                  </a:lnTo>
                  <a:lnTo>
                    <a:pt x="29424" y="34838"/>
                  </a:lnTo>
                  <a:lnTo>
                    <a:pt x="10913" y="2163"/>
                  </a:lnTo>
                  <a:cubicBezTo>
                    <a:pt x="9645" y="687"/>
                    <a:pt x="7611" y="0"/>
                    <a:pt x="583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1"/>
            <p:cNvSpPr/>
            <p:nvPr/>
          </p:nvSpPr>
          <p:spPr>
            <a:xfrm>
              <a:off x="1232050" y="4300875"/>
              <a:ext cx="142125" cy="24825"/>
            </a:xfrm>
            <a:custGeom>
              <a:avLst/>
              <a:gdLst/>
              <a:ahLst/>
              <a:cxnLst/>
              <a:rect l="l" t="t" r="r" b="b"/>
              <a:pathLst>
                <a:path w="5685" h="993" extrusionOk="0">
                  <a:moveTo>
                    <a:pt x="2510" y="0"/>
                  </a:moveTo>
                  <a:cubicBezTo>
                    <a:pt x="1916" y="0"/>
                    <a:pt x="1343" y="114"/>
                    <a:pt x="791" y="290"/>
                  </a:cubicBezTo>
                  <a:cubicBezTo>
                    <a:pt x="487" y="381"/>
                    <a:pt x="213" y="502"/>
                    <a:pt x="1" y="685"/>
                  </a:cubicBezTo>
                  <a:cubicBezTo>
                    <a:pt x="1" y="687"/>
                    <a:pt x="3" y="689"/>
                    <a:pt x="7" y="689"/>
                  </a:cubicBezTo>
                  <a:cubicBezTo>
                    <a:pt x="55" y="689"/>
                    <a:pt x="352" y="550"/>
                    <a:pt x="852" y="411"/>
                  </a:cubicBezTo>
                  <a:cubicBezTo>
                    <a:pt x="1386" y="258"/>
                    <a:pt x="1964" y="191"/>
                    <a:pt x="2548" y="191"/>
                  </a:cubicBezTo>
                  <a:cubicBezTo>
                    <a:pt x="2661" y="191"/>
                    <a:pt x="2775" y="194"/>
                    <a:pt x="2888" y="198"/>
                  </a:cubicBezTo>
                  <a:cubicBezTo>
                    <a:pt x="3557" y="229"/>
                    <a:pt x="4256" y="381"/>
                    <a:pt x="4894" y="654"/>
                  </a:cubicBezTo>
                  <a:cubicBezTo>
                    <a:pt x="5345" y="823"/>
                    <a:pt x="5638" y="992"/>
                    <a:pt x="5680" y="992"/>
                  </a:cubicBezTo>
                  <a:cubicBezTo>
                    <a:pt x="5683" y="992"/>
                    <a:pt x="5685" y="991"/>
                    <a:pt x="5685" y="989"/>
                  </a:cubicBezTo>
                  <a:cubicBezTo>
                    <a:pt x="5472" y="776"/>
                    <a:pt x="5198" y="624"/>
                    <a:pt x="4925" y="502"/>
                  </a:cubicBezTo>
                  <a:cubicBezTo>
                    <a:pt x="4286" y="229"/>
                    <a:pt x="3587" y="46"/>
                    <a:pt x="2888" y="16"/>
                  </a:cubicBezTo>
                  <a:cubicBezTo>
                    <a:pt x="2761" y="6"/>
                    <a:pt x="2635" y="0"/>
                    <a:pt x="2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1"/>
            <p:cNvSpPr/>
            <p:nvPr/>
          </p:nvSpPr>
          <p:spPr>
            <a:xfrm>
              <a:off x="1013975" y="3374200"/>
              <a:ext cx="2038050" cy="1516000"/>
            </a:xfrm>
            <a:custGeom>
              <a:avLst/>
              <a:gdLst/>
              <a:ahLst/>
              <a:cxnLst/>
              <a:rect l="l" t="t" r="r" b="b"/>
              <a:pathLst>
                <a:path w="81522" h="60640" extrusionOk="0">
                  <a:moveTo>
                    <a:pt x="24742" y="26840"/>
                  </a:moveTo>
                  <a:lnTo>
                    <a:pt x="23952" y="45472"/>
                  </a:lnTo>
                  <a:lnTo>
                    <a:pt x="13952" y="38025"/>
                  </a:lnTo>
                  <a:lnTo>
                    <a:pt x="24742" y="26840"/>
                  </a:lnTo>
                  <a:close/>
                  <a:moveTo>
                    <a:pt x="57873" y="26050"/>
                  </a:moveTo>
                  <a:cubicBezTo>
                    <a:pt x="60731" y="29302"/>
                    <a:pt x="65989" y="35806"/>
                    <a:pt x="65989" y="36779"/>
                  </a:cubicBezTo>
                  <a:lnTo>
                    <a:pt x="56688" y="46080"/>
                  </a:lnTo>
                  <a:lnTo>
                    <a:pt x="56414" y="40548"/>
                  </a:lnTo>
                  <a:lnTo>
                    <a:pt x="57873" y="26050"/>
                  </a:lnTo>
                  <a:close/>
                  <a:moveTo>
                    <a:pt x="35259" y="0"/>
                  </a:moveTo>
                  <a:lnTo>
                    <a:pt x="35259" y="2645"/>
                  </a:lnTo>
                  <a:cubicBezTo>
                    <a:pt x="28390" y="2827"/>
                    <a:pt x="24742" y="4712"/>
                    <a:pt x="20152" y="10031"/>
                  </a:cubicBezTo>
                  <a:cubicBezTo>
                    <a:pt x="19909" y="10305"/>
                    <a:pt x="19423" y="10761"/>
                    <a:pt x="18906" y="11308"/>
                  </a:cubicBezTo>
                  <a:lnTo>
                    <a:pt x="5319" y="27265"/>
                  </a:lnTo>
                  <a:cubicBezTo>
                    <a:pt x="2553" y="30335"/>
                    <a:pt x="0" y="34560"/>
                    <a:pt x="608" y="38664"/>
                  </a:cubicBezTo>
                  <a:cubicBezTo>
                    <a:pt x="1246" y="43284"/>
                    <a:pt x="3951" y="46323"/>
                    <a:pt x="9088" y="49788"/>
                  </a:cubicBezTo>
                  <a:lnTo>
                    <a:pt x="23374" y="59059"/>
                  </a:lnTo>
                  <a:lnTo>
                    <a:pt x="23314" y="60640"/>
                  </a:lnTo>
                  <a:lnTo>
                    <a:pt x="57417" y="60640"/>
                  </a:lnTo>
                  <a:cubicBezTo>
                    <a:pt x="57417" y="60640"/>
                    <a:pt x="80518" y="43588"/>
                    <a:pt x="81096" y="37265"/>
                  </a:cubicBezTo>
                  <a:cubicBezTo>
                    <a:pt x="81521" y="32281"/>
                    <a:pt x="73558" y="21703"/>
                    <a:pt x="63649" y="9271"/>
                  </a:cubicBezTo>
                  <a:cubicBezTo>
                    <a:pt x="58542" y="2493"/>
                    <a:pt x="53041" y="3040"/>
                    <a:pt x="50244" y="2949"/>
                  </a:cubicBezTo>
                  <a:lnTo>
                    <a:pt x="50244" y="0"/>
                  </a:lnTo>
                  <a:cubicBezTo>
                    <a:pt x="48147" y="0"/>
                    <a:pt x="45320" y="1855"/>
                    <a:pt x="43861" y="3192"/>
                  </a:cubicBezTo>
                  <a:lnTo>
                    <a:pt x="42432" y="5168"/>
                  </a:lnTo>
                  <a:cubicBezTo>
                    <a:pt x="41673" y="2979"/>
                    <a:pt x="39910" y="1247"/>
                    <a:pt x="37691" y="548"/>
                  </a:cubicBezTo>
                  <a:cubicBezTo>
                    <a:pt x="36900" y="274"/>
                    <a:pt x="36080" y="92"/>
                    <a:pt x="352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1"/>
            <p:cNvSpPr/>
            <p:nvPr/>
          </p:nvSpPr>
          <p:spPr>
            <a:xfrm>
              <a:off x="2074025" y="3448675"/>
              <a:ext cx="195300" cy="157325"/>
            </a:xfrm>
            <a:custGeom>
              <a:avLst/>
              <a:gdLst/>
              <a:ahLst/>
              <a:cxnLst/>
              <a:rect l="l" t="t" r="r" b="b"/>
              <a:pathLst>
                <a:path w="7812" h="6293" extrusionOk="0">
                  <a:moveTo>
                    <a:pt x="7812" y="0"/>
                  </a:moveTo>
                  <a:lnTo>
                    <a:pt x="7812" y="0"/>
                  </a:lnTo>
                  <a:cubicBezTo>
                    <a:pt x="7690" y="122"/>
                    <a:pt x="7599" y="274"/>
                    <a:pt x="7477" y="395"/>
                  </a:cubicBezTo>
                  <a:lnTo>
                    <a:pt x="6657" y="1550"/>
                  </a:lnTo>
                  <a:cubicBezTo>
                    <a:pt x="5745" y="2797"/>
                    <a:pt x="4711" y="3982"/>
                    <a:pt x="3648" y="5076"/>
                  </a:cubicBezTo>
                  <a:cubicBezTo>
                    <a:pt x="3366" y="5358"/>
                    <a:pt x="3085" y="5617"/>
                    <a:pt x="2822" y="5874"/>
                  </a:cubicBezTo>
                  <a:lnTo>
                    <a:pt x="2822" y="5874"/>
                  </a:lnTo>
                  <a:cubicBezTo>
                    <a:pt x="2790" y="5244"/>
                    <a:pt x="2615" y="4619"/>
                    <a:pt x="2340" y="4043"/>
                  </a:cubicBezTo>
                  <a:cubicBezTo>
                    <a:pt x="2067" y="3526"/>
                    <a:pt x="1733" y="3070"/>
                    <a:pt x="1337" y="2675"/>
                  </a:cubicBezTo>
                  <a:cubicBezTo>
                    <a:pt x="1064" y="2371"/>
                    <a:pt x="760" y="2189"/>
                    <a:pt x="395" y="2067"/>
                  </a:cubicBezTo>
                  <a:cubicBezTo>
                    <a:pt x="369" y="2062"/>
                    <a:pt x="343" y="2059"/>
                    <a:pt x="317" y="2059"/>
                  </a:cubicBezTo>
                  <a:cubicBezTo>
                    <a:pt x="193" y="2059"/>
                    <a:pt x="76" y="2118"/>
                    <a:pt x="0" y="2219"/>
                  </a:cubicBezTo>
                  <a:cubicBezTo>
                    <a:pt x="77" y="2161"/>
                    <a:pt x="154" y="2140"/>
                    <a:pt x="239" y="2140"/>
                  </a:cubicBezTo>
                  <a:cubicBezTo>
                    <a:pt x="288" y="2140"/>
                    <a:pt x="340" y="2147"/>
                    <a:pt x="395" y="2158"/>
                  </a:cubicBezTo>
                  <a:cubicBezTo>
                    <a:pt x="730" y="2280"/>
                    <a:pt x="1033" y="2493"/>
                    <a:pt x="1246" y="2766"/>
                  </a:cubicBezTo>
                  <a:cubicBezTo>
                    <a:pt x="2128" y="3648"/>
                    <a:pt x="2644" y="4833"/>
                    <a:pt x="2644" y="6079"/>
                  </a:cubicBezTo>
                  <a:lnTo>
                    <a:pt x="2644" y="6292"/>
                  </a:lnTo>
                  <a:lnTo>
                    <a:pt x="2796" y="6171"/>
                  </a:lnTo>
                  <a:cubicBezTo>
                    <a:pt x="3131" y="5867"/>
                    <a:pt x="3465" y="5563"/>
                    <a:pt x="3769" y="5228"/>
                  </a:cubicBezTo>
                  <a:cubicBezTo>
                    <a:pt x="4894" y="4104"/>
                    <a:pt x="5866" y="2918"/>
                    <a:pt x="6778" y="1642"/>
                  </a:cubicBezTo>
                  <a:cubicBezTo>
                    <a:pt x="7113" y="1125"/>
                    <a:pt x="7386" y="730"/>
                    <a:pt x="7569" y="456"/>
                  </a:cubicBezTo>
                  <a:cubicBezTo>
                    <a:pt x="7660" y="304"/>
                    <a:pt x="7751" y="152"/>
                    <a:pt x="7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1"/>
            <p:cNvSpPr/>
            <p:nvPr/>
          </p:nvSpPr>
          <p:spPr>
            <a:xfrm>
              <a:off x="1895450" y="3441075"/>
              <a:ext cx="179350" cy="145150"/>
            </a:xfrm>
            <a:custGeom>
              <a:avLst/>
              <a:gdLst/>
              <a:ahLst/>
              <a:cxnLst/>
              <a:rect l="l" t="t" r="r" b="b"/>
              <a:pathLst>
                <a:path w="7174" h="5806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22"/>
                    <a:pt x="152" y="243"/>
                    <a:pt x="243" y="365"/>
                  </a:cubicBezTo>
                  <a:cubicBezTo>
                    <a:pt x="426" y="639"/>
                    <a:pt x="669" y="1003"/>
                    <a:pt x="942" y="1399"/>
                  </a:cubicBezTo>
                  <a:cubicBezTo>
                    <a:pt x="1550" y="2280"/>
                    <a:pt x="2371" y="3465"/>
                    <a:pt x="3313" y="4803"/>
                  </a:cubicBezTo>
                  <a:lnTo>
                    <a:pt x="3951" y="5654"/>
                  </a:lnTo>
                  <a:lnTo>
                    <a:pt x="4043" y="5806"/>
                  </a:lnTo>
                  <a:lnTo>
                    <a:pt x="4103" y="5623"/>
                  </a:lnTo>
                  <a:cubicBezTo>
                    <a:pt x="4286" y="5016"/>
                    <a:pt x="4529" y="4438"/>
                    <a:pt x="4833" y="3891"/>
                  </a:cubicBezTo>
                  <a:cubicBezTo>
                    <a:pt x="5076" y="3465"/>
                    <a:pt x="5441" y="3101"/>
                    <a:pt x="5866" y="2827"/>
                  </a:cubicBezTo>
                  <a:cubicBezTo>
                    <a:pt x="6140" y="2645"/>
                    <a:pt x="6444" y="2554"/>
                    <a:pt x="6778" y="2523"/>
                  </a:cubicBezTo>
                  <a:lnTo>
                    <a:pt x="7173" y="2523"/>
                  </a:lnTo>
                  <a:cubicBezTo>
                    <a:pt x="7084" y="2479"/>
                    <a:pt x="6979" y="2450"/>
                    <a:pt x="6881" y="2450"/>
                  </a:cubicBezTo>
                  <a:cubicBezTo>
                    <a:pt x="6846" y="2450"/>
                    <a:pt x="6811" y="2454"/>
                    <a:pt x="6778" y="2462"/>
                  </a:cubicBezTo>
                  <a:cubicBezTo>
                    <a:pt x="6444" y="2462"/>
                    <a:pt x="6110" y="2554"/>
                    <a:pt x="5806" y="2736"/>
                  </a:cubicBezTo>
                  <a:cubicBezTo>
                    <a:pt x="5350" y="2979"/>
                    <a:pt x="4955" y="3374"/>
                    <a:pt x="4711" y="3830"/>
                  </a:cubicBezTo>
                  <a:cubicBezTo>
                    <a:pt x="4405" y="4331"/>
                    <a:pt x="4175" y="4858"/>
                    <a:pt x="3999" y="5411"/>
                  </a:cubicBezTo>
                  <a:lnTo>
                    <a:pt x="3999" y="5411"/>
                  </a:lnTo>
                  <a:lnTo>
                    <a:pt x="3496" y="4681"/>
                  </a:lnTo>
                  <a:cubicBezTo>
                    <a:pt x="2553" y="3374"/>
                    <a:pt x="1702" y="2189"/>
                    <a:pt x="1064" y="1338"/>
                  </a:cubicBezTo>
                  <a:lnTo>
                    <a:pt x="304" y="335"/>
                  </a:lnTo>
                  <a:cubicBezTo>
                    <a:pt x="213" y="213"/>
                    <a:pt x="122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1"/>
            <p:cNvSpPr/>
            <p:nvPr/>
          </p:nvSpPr>
          <p:spPr>
            <a:xfrm>
              <a:off x="2074025" y="3457800"/>
              <a:ext cx="212025" cy="201050"/>
            </a:xfrm>
            <a:custGeom>
              <a:avLst/>
              <a:gdLst/>
              <a:ahLst/>
              <a:cxnLst/>
              <a:rect l="l" t="t" r="r" b="b"/>
              <a:pathLst>
                <a:path w="8481" h="8042" extrusionOk="0">
                  <a:moveTo>
                    <a:pt x="8024" y="0"/>
                  </a:moveTo>
                  <a:cubicBezTo>
                    <a:pt x="7873" y="61"/>
                    <a:pt x="7751" y="152"/>
                    <a:pt x="7660" y="274"/>
                  </a:cubicBezTo>
                  <a:cubicBezTo>
                    <a:pt x="6079" y="2097"/>
                    <a:pt x="4316" y="4012"/>
                    <a:pt x="2736" y="5836"/>
                  </a:cubicBezTo>
                  <a:cubicBezTo>
                    <a:pt x="2827" y="4803"/>
                    <a:pt x="2492" y="3799"/>
                    <a:pt x="1885" y="3009"/>
                  </a:cubicBezTo>
                  <a:cubicBezTo>
                    <a:pt x="1364" y="2389"/>
                    <a:pt x="802" y="1749"/>
                    <a:pt x="333" y="1749"/>
                  </a:cubicBezTo>
                  <a:cubicBezTo>
                    <a:pt x="227" y="1749"/>
                    <a:pt x="126" y="1781"/>
                    <a:pt x="30" y="1854"/>
                  </a:cubicBezTo>
                  <a:lnTo>
                    <a:pt x="0" y="1854"/>
                  </a:lnTo>
                  <a:cubicBezTo>
                    <a:pt x="1155" y="3100"/>
                    <a:pt x="1702" y="4803"/>
                    <a:pt x="1489" y="6505"/>
                  </a:cubicBezTo>
                  <a:cubicBezTo>
                    <a:pt x="1429" y="7052"/>
                    <a:pt x="1368" y="7812"/>
                    <a:pt x="1885" y="7994"/>
                  </a:cubicBezTo>
                  <a:cubicBezTo>
                    <a:pt x="1963" y="8027"/>
                    <a:pt x="2043" y="8041"/>
                    <a:pt x="2123" y="8041"/>
                  </a:cubicBezTo>
                  <a:cubicBezTo>
                    <a:pt x="2414" y="8041"/>
                    <a:pt x="2703" y="7850"/>
                    <a:pt x="2918" y="7660"/>
                  </a:cubicBezTo>
                  <a:cubicBezTo>
                    <a:pt x="5137" y="5866"/>
                    <a:pt x="6961" y="3647"/>
                    <a:pt x="8298" y="1125"/>
                  </a:cubicBezTo>
                  <a:cubicBezTo>
                    <a:pt x="8420" y="912"/>
                    <a:pt x="8480" y="699"/>
                    <a:pt x="8480" y="456"/>
                  </a:cubicBezTo>
                  <a:cubicBezTo>
                    <a:pt x="8480" y="213"/>
                    <a:pt x="8268" y="30"/>
                    <a:pt x="802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1"/>
            <p:cNvSpPr/>
            <p:nvPr/>
          </p:nvSpPr>
          <p:spPr>
            <a:xfrm>
              <a:off x="2298175" y="4293675"/>
              <a:ext cx="365550" cy="580575"/>
            </a:xfrm>
            <a:custGeom>
              <a:avLst/>
              <a:gdLst/>
              <a:ahLst/>
              <a:cxnLst/>
              <a:rect l="l" t="t" r="r" b="b"/>
              <a:pathLst>
                <a:path w="14622" h="23223" extrusionOk="0">
                  <a:moveTo>
                    <a:pt x="14621" y="0"/>
                  </a:moveTo>
                  <a:cubicBezTo>
                    <a:pt x="14530" y="61"/>
                    <a:pt x="14439" y="122"/>
                    <a:pt x="14378" y="183"/>
                  </a:cubicBezTo>
                  <a:lnTo>
                    <a:pt x="13709" y="821"/>
                  </a:lnTo>
                  <a:cubicBezTo>
                    <a:pt x="13162" y="1368"/>
                    <a:pt x="12341" y="2158"/>
                    <a:pt x="11369" y="3131"/>
                  </a:cubicBezTo>
                  <a:lnTo>
                    <a:pt x="3618" y="10791"/>
                  </a:lnTo>
                  <a:lnTo>
                    <a:pt x="31" y="14347"/>
                  </a:lnTo>
                  <a:lnTo>
                    <a:pt x="1" y="14408"/>
                  </a:lnTo>
                  <a:lnTo>
                    <a:pt x="31" y="14468"/>
                  </a:lnTo>
                  <a:cubicBezTo>
                    <a:pt x="1642" y="17022"/>
                    <a:pt x="3010" y="19210"/>
                    <a:pt x="4013" y="20791"/>
                  </a:cubicBezTo>
                  <a:lnTo>
                    <a:pt x="5198" y="22584"/>
                  </a:lnTo>
                  <a:cubicBezTo>
                    <a:pt x="5320" y="22797"/>
                    <a:pt x="5411" y="22949"/>
                    <a:pt x="5502" y="23070"/>
                  </a:cubicBezTo>
                  <a:cubicBezTo>
                    <a:pt x="5442" y="22949"/>
                    <a:pt x="5350" y="22766"/>
                    <a:pt x="5229" y="22584"/>
                  </a:cubicBezTo>
                  <a:cubicBezTo>
                    <a:pt x="4955" y="22128"/>
                    <a:pt x="4560" y="21490"/>
                    <a:pt x="4104" y="20730"/>
                  </a:cubicBezTo>
                  <a:cubicBezTo>
                    <a:pt x="3141" y="19165"/>
                    <a:pt x="1790" y="17004"/>
                    <a:pt x="200" y="14453"/>
                  </a:cubicBezTo>
                  <a:lnTo>
                    <a:pt x="200" y="14453"/>
                  </a:lnTo>
                  <a:cubicBezTo>
                    <a:pt x="1311" y="13371"/>
                    <a:pt x="2481" y="12201"/>
                    <a:pt x="3739" y="10943"/>
                  </a:cubicBezTo>
                  <a:lnTo>
                    <a:pt x="11460" y="3252"/>
                  </a:lnTo>
                  <a:lnTo>
                    <a:pt x="13770" y="882"/>
                  </a:lnTo>
                  <a:cubicBezTo>
                    <a:pt x="14013" y="608"/>
                    <a:pt x="14256" y="395"/>
                    <a:pt x="14408" y="213"/>
                  </a:cubicBezTo>
                  <a:cubicBezTo>
                    <a:pt x="14469" y="152"/>
                    <a:pt x="14560" y="61"/>
                    <a:pt x="14621" y="0"/>
                  </a:cubicBezTo>
                  <a:close/>
                  <a:moveTo>
                    <a:pt x="5502" y="23070"/>
                  </a:moveTo>
                  <a:lnTo>
                    <a:pt x="5502" y="23070"/>
                  </a:lnTo>
                  <a:cubicBezTo>
                    <a:pt x="5533" y="23131"/>
                    <a:pt x="5563" y="23192"/>
                    <a:pt x="5624" y="23222"/>
                  </a:cubicBezTo>
                  <a:cubicBezTo>
                    <a:pt x="5594" y="23162"/>
                    <a:pt x="5563" y="23131"/>
                    <a:pt x="5502" y="230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1"/>
            <p:cNvSpPr/>
            <p:nvPr/>
          </p:nvSpPr>
          <p:spPr>
            <a:xfrm>
              <a:off x="2265500" y="3545175"/>
              <a:ext cx="398225" cy="748525"/>
            </a:xfrm>
            <a:custGeom>
              <a:avLst/>
              <a:gdLst/>
              <a:ahLst/>
              <a:cxnLst/>
              <a:rect l="l" t="t" r="r" b="b"/>
              <a:pathLst>
                <a:path w="15929" h="29941" extrusionOk="0">
                  <a:moveTo>
                    <a:pt x="2736" y="1"/>
                  </a:moveTo>
                  <a:lnTo>
                    <a:pt x="2736" y="1"/>
                  </a:lnTo>
                  <a:cubicBezTo>
                    <a:pt x="2736" y="1"/>
                    <a:pt x="2706" y="1"/>
                    <a:pt x="2676" y="61"/>
                  </a:cubicBezTo>
                  <a:lnTo>
                    <a:pt x="2736" y="1"/>
                  </a:lnTo>
                  <a:close/>
                  <a:moveTo>
                    <a:pt x="2676" y="61"/>
                  </a:moveTo>
                  <a:lnTo>
                    <a:pt x="2493" y="244"/>
                  </a:lnTo>
                  <a:cubicBezTo>
                    <a:pt x="1338" y="1399"/>
                    <a:pt x="548" y="2888"/>
                    <a:pt x="274" y="4499"/>
                  </a:cubicBezTo>
                  <a:cubicBezTo>
                    <a:pt x="1" y="6414"/>
                    <a:pt x="274" y="8329"/>
                    <a:pt x="1065" y="10092"/>
                  </a:cubicBezTo>
                  <a:cubicBezTo>
                    <a:pt x="1521" y="11125"/>
                    <a:pt x="2068" y="12098"/>
                    <a:pt x="2767" y="13010"/>
                  </a:cubicBezTo>
                  <a:cubicBezTo>
                    <a:pt x="3496" y="13891"/>
                    <a:pt x="4256" y="14834"/>
                    <a:pt x="5016" y="15806"/>
                  </a:cubicBezTo>
                  <a:cubicBezTo>
                    <a:pt x="8086" y="19666"/>
                    <a:pt x="10730" y="23253"/>
                    <a:pt x="12706" y="25806"/>
                  </a:cubicBezTo>
                  <a:cubicBezTo>
                    <a:pt x="13679" y="27083"/>
                    <a:pt x="14469" y="28116"/>
                    <a:pt x="15047" y="28846"/>
                  </a:cubicBezTo>
                  <a:lnTo>
                    <a:pt x="15685" y="29667"/>
                  </a:lnTo>
                  <a:lnTo>
                    <a:pt x="15837" y="29879"/>
                  </a:lnTo>
                  <a:cubicBezTo>
                    <a:pt x="15898" y="29910"/>
                    <a:pt x="15928" y="29940"/>
                    <a:pt x="15928" y="29940"/>
                  </a:cubicBezTo>
                  <a:lnTo>
                    <a:pt x="15867" y="29879"/>
                  </a:lnTo>
                  <a:lnTo>
                    <a:pt x="15715" y="29636"/>
                  </a:lnTo>
                  <a:cubicBezTo>
                    <a:pt x="15563" y="29454"/>
                    <a:pt x="15351" y="29150"/>
                    <a:pt x="15077" y="28816"/>
                  </a:cubicBezTo>
                  <a:lnTo>
                    <a:pt x="12797" y="25746"/>
                  </a:lnTo>
                  <a:cubicBezTo>
                    <a:pt x="10882" y="23162"/>
                    <a:pt x="8238" y="19575"/>
                    <a:pt x="5168" y="15715"/>
                  </a:cubicBezTo>
                  <a:cubicBezTo>
                    <a:pt x="4408" y="14712"/>
                    <a:pt x="3648" y="13800"/>
                    <a:pt x="2919" y="12888"/>
                  </a:cubicBezTo>
                  <a:cubicBezTo>
                    <a:pt x="2250" y="12007"/>
                    <a:pt x="1673" y="11034"/>
                    <a:pt x="1247" y="10031"/>
                  </a:cubicBezTo>
                  <a:cubicBezTo>
                    <a:pt x="457" y="8298"/>
                    <a:pt x="153" y="6414"/>
                    <a:pt x="396" y="4529"/>
                  </a:cubicBezTo>
                  <a:cubicBezTo>
                    <a:pt x="609" y="3283"/>
                    <a:pt x="1095" y="2098"/>
                    <a:pt x="1855" y="1064"/>
                  </a:cubicBezTo>
                  <a:cubicBezTo>
                    <a:pt x="2128" y="730"/>
                    <a:pt x="2341" y="426"/>
                    <a:pt x="2493" y="274"/>
                  </a:cubicBezTo>
                  <a:lnTo>
                    <a:pt x="2676" y="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1"/>
            <p:cNvSpPr/>
            <p:nvPr/>
          </p:nvSpPr>
          <p:spPr>
            <a:xfrm>
              <a:off x="2343775" y="3667525"/>
              <a:ext cx="310825" cy="216025"/>
            </a:xfrm>
            <a:custGeom>
              <a:avLst/>
              <a:gdLst/>
              <a:ahLst/>
              <a:cxnLst/>
              <a:rect l="l" t="t" r="r" b="b"/>
              <a:pathLst>
                <a:path w="12433" h="8641" extrusionOk="0">
                  <a:moveTo>
                    <a:pt x="12432" y="0"/>
                  </a:moveTo>
                  <a:cubicBezTo>
                    <a:pt x="12372" y="0"/>
                    <a:pt x="12311" y="31"/>
                    <a:pt x="12250" y="61"/>
                  </a:cubicBezTo>
                  <a:cubicBezTo>
                    <a:pt x="12098" y="91"/>
                    <a:pt x="11946" y="152"/>
                    <a:pt x="11794" y="213"/>
                  </a:cubicBezTo>
                  <a:cubicBezTo>
                    <a:pt x="11277" y="487"/>
                    <a:pt x="10791" y="821"/>
                    <a:pt x="10396" y="1216"/>
                  </a:cubicBezTo>
                  <a:cubicBezTo>
                    <a:pt x="9788" y="1854"/>
                    <a:pt x="9271" y="2523"/>
                    <a:pt x="8815" y="3253"/>
                  </a:cubicBezTo>
                  <a:cubicBezTo>
                    <a:pt x="8299" y="4073"/>
                    <a:pt x="7782" y="5015"/>
                    <a:pt x="7113" y="5897"/>
                  </a:cubicBezTo>
                  <a:cubicBezTo>
                    <a:pt x="6505" y="6718"/>
                    <a:pt x="5684" y="7386"/>
                    <a:pt x="4773" y="7842"/>
                  </a:cubicBezTo>
                  <a:cubicBezTo>
                    <a:pt x="4013" y="8207"/>
                    <a:pt x="3192" y="8450"/>
                    <a:pt x="2341" y="8481"/>
                  </a:cubicBezTo>
                  <a:cubicBezTo>
                    <a:pt x="2176" y="8493"/>
                    <a:pt x="2012" y="8499"/>
                    <a:pt x="1850" y="8499"/>
                  </a:cubicBezTo>
                  <a:cubicBezTo>
                    <a:pt x="1232" y="8499"/>
                    <a:pt x="626" y="8412"/>
                    <a:pt x="0" y="8268"/>
                  </a:cubicBezTo>
                  <a:lnTo>
                    <a:pt x="0" y="8268"/>
                  </a:lnTo>
                  <a:cubicBezTo>
                    <a:pt x="61" y="8298"/>
                    <a:pt x="122" y="8329"/>
                    <a:pt x="152" y="8329"/>
                  </a:cubicBezTo>
                  <a:cubicBezTo>
                    <a:pt x="304" y="8389"/>
                    <a:pt x="456" y="8450"/>
                    <a:pt x="608" y="8481"/>
                  </a:cubicBezTo>
                  <a:cubicBezTo>
                    <a:pt x="1087" y="8581"/>
                    <a:pt x="1565" y="8640"/>
                    <a:pt x="2044" y="8640"/>
                  </a:cubicBezTo>
                  <a:cubicBezTo>
                    <a:pt x="2143" y="8640"/>
                    <a:pt x="2242" y="8638"/>
                    <a:pt x="2341" y="8633"/>
                  </a:cubicBezTo>
                  <a:cubicBezTo>
                    <a:pt x="4317" y="8541"/>
                    <a:pt x="6140" y="7599"/>
                    <a:pt x="7295" y="6019"/>
                  </a:cubicBezTo>
                  <a:cubicBezTo>
                    <a:pt x="7903" y="5137"/>
                    <a:pt x="8451" y="4256"/>
                    <a:pt x="8998" y="3344"/>
                  </a:cubicBezTo>
                  <a:cubicBezTo>
                    <a:pt x="9423" y="2614"/>
                    <a:pt x="9909" y="1946"/>
                    <a:pt x="10517" y="1307"/>
                  </a:cubicBezTo>
                  <a:cubicBezTo>
                    <a:pt x="10913" y="912"/>
                    <a:pt x="11368" y="547"/>
                    <a:pt x="11855" y="274"/>
                  </a:cubicBezTo>
                  <a:cubicBezTo>
                    <a:pt x="12220" y="91"/>
                    <a:pt x="12432" y="31"/>
                    <a:pt x="1243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1"/>
            <p:cNvSpPr/>
            <p:nvPr/>
          </p:nvSpPr>
          <p:spPr>
            <a:xfrm>
              <a:off x="1619600" y="4437150"/>
              <a:ext cx="808550" cy="162975"/>
            </a:xfrm>
            <a:custGeom>
              <a:avLst/>
              <a:gdLst/>
              <a:ahLst/>
              <a:cxnLst/>
              <a:rect l="l" t="t" r="r" b="b"/>
              <a:pathLst>
                <a:path w="32342" h="6519" extrusionOk="0">
                  <a:moveTo>
                    <a:pt x="2646" y="0"/>
                  </a:moveTo>
                  <a:cubicBezTo>
                    <a:pt x="2170" y="0"/>
                    <a:pt x="1697" y="86"/>
                    <a:pt x="1247" y="219"/>
                  </a:cubicBezTo>
                  <a:cubicBezTo>
                    <a:pt x="943" y="310"/>
                    <a:pt x="608" y="431"/>
                    <a:pt x="304" y="583"/>
                  </a:cubicBezTo>
                  <a:lnTo>
                    <a:pt x="92" y="735"/>
                  </a:lnTo>
                  <a:lnTo>
                    <a:pt x="0" y="796"/>
                  </a:lnTo>
                  <a:cubicBezTo>
                    <a:pt x="426" y="553"/>
                    <a:pt x="851" y="401"/>
                    <a:pt x="1277" y="279"/>
                  </a:cubicBezTo>
                  <a:cubicBezTo>
                    <a:pt x="1708" y="153"/>
                    <a:pt x="2138" y="89"/>
                    <a:pt x="2586" y="89"/>
                  </a:cubicBezTo>
                  <a:cubicBezTo>
                    <a:pt x="2676" y="89"/>
                    <a:pt x="2766" y="92"/>
                    <a:pt x="2858" y="97"/>
                  </a:cubicBezTo>
                  <a:cubicBezTo>
                    <a:pt x="3557" y="97"/>
                    <a:pt x="4256" y="219"/>
                    <a:pt x="4924" y="431"/>
                  </a:cubicBezTo>
                  <a:cubicBezTo>
                    <a:pt x="6444" y="887"/>
                    <a:pt x="8025" y="1921"/>
                    <a:pt x="9697" y="3167"/>
                  </a:cubicBezTo>
                  <a:cubicBezTo>
                    <a:pt x="10517" y="3775"/>
                    <a:pt x="11399" y="4444"/>
                    <a:pt x="12402" y="5021"/>
                  </a:cubicBezTo>
                  <a:cubicBezTo>
                    <a:pt x="13405" y="5659"/>
                    <a:pt x="14499" y="6115"/>
                    <a:pt x="15654" y="6359"/>
                  </a:cubicBezTo>
                  <a:cubicBezTo>
                    <a:pt x="16133" y="6459"/>
                    <a:pt x="16632" y="6518"/>
                    <a:pt x="17135" y="6518"/>
                  </a:cubicBezTo>
                  <a:cubicBezTo>
                    <a:pt x="17239" y="6518"/>
                    <a:pt x="17343" y="6516"/>
                    <a:pt x="17448" y="6511"/>
                  </a:cubicBezTo>
                  <a:cubicBezTo>
                    <a:pt x="18025" y="6450"/>
                    <a:pt x="18603" y="6359"/>
                    <a:pt x="19180" y="6237"/>
                  </a:cubicBezTo>
                  <a:cubicBezTo>
                    <a:pt x="20244" y="5933"/>
                    <a:pt x="21247" y="5538"/>
                    <a:pt x="22250" y="5052"/>
                  </a:cubicBezTo>
                  <a:cubicBezTo>
                    <a:pt x="23192" y="4626"/>
                    <a:pt x="24074" y="4170"/>
                    <a:pt x="24894" y="3775"/>
                  </a:cubicBezTo>
                  <a:cubicBezTo>
                    <a:pt x="25685" y="3410"/>
                    <a:pt x="26505" y="3137"/>
                    <a:pt x="27326" y="2893"/>
                  </a:cubicBezTo>
                  <a:cubicBezTo>
                    <a:pt x="28342" y="2581"/>
                    <a:pt x="29381" y="2425"/>
                    <a:pt x="30441" y="2425"/>
                  </a:cubicBezTo>
                  <a:cubicBezTo>
                    <a:pt x="30618" y="2425"/>
                    <a:pt x="30796" y="2429"/>
                    <a:pt x="30974" y="2438"/>
                  </a:cubicBezTo>
                  <a:cubicBezTo>
                    <a:pt x="31186" y="2438"/>
                    <a:pt x="31369" y="2468"/>
                    <a:pt x="31551" y="2498"/>
                  </a:cubicBezTo>
                  <a:cubicBezTo>
                    <a:pt x="31734" y="2529"/>
                    <a:pt x="31855" y="2529"/>
                    <a:pt x="31977" y="2559"/>
                  </a:cubicBezTo>
                  <a:lnTo>
                    <a:pt x="32250" y="2620"/>
                  </a:lnTo>
                  <a:lnTo>
                    <a:pt x="32341" y="2620"/>
                  </a:lnTo>
                  <a:cubicBezTo>
                    <a:pt x="31885" y="2468"/>
                    <a:pt x="31430" y="2377"/>
                    <a:pt x="30974" y="2346"/>
                  </a:cubicBezTo>
                  <a:cubicBezTo>
                    <a:pt x="30771" y="2337"/>
                    <a:pt x="30568" y="2331"/>
                    <a:pt x="30365" y="2331"/>
                  </a:cubicBezTo>
                  <a:cubicBezTo>
                    <a:pt x="29315" y="2331"/>
                    <a:pt x="28258" y="2466"/>
                    <a:pt x="27265" y="2772"/>
                  </a:cubicBezTo>
                  <a:cubicBezTo>
                    <a:pt x="26414" y="3015"/>
                    <a:pt x="25624" y="3289"/>
                    <a:pt x="24834" y="3653"/>
                  </a:cubicBezTo>
                  <a:cubicBezTo>
                    <a:pt x="23983" y="4018"/>
                    <a:pt x="23101" y="4474"/>
                    <a:pt x="22159" y="4900"/>
                  </a:cubicBezTo>
                  <a:cubicBezTo>
                    <a:pt x="21186" y="5386"/>
                    <a:pt x="20183" y="5781"/>
                    <a:pt x="19119" y="6055"/>
                  </a:cubicBezTo>
                  <a:cubicBezTo>
                    <a:pt x="18572" y="6207"/>
                    <a:pt x="17995" y="6267"/>
                    <a:pt x="17448" y="6328"/>
                  </a:cubicBezTo>
                  <a:cubicBezTo>
                    <a:pt x="16840" y="6328"/>
                    <a:pt x="16262" y="6298"/>
                    <a:pt x="15685" y="6176"/>
                  </a:cubicBezTo>
                  <a:cubicBezTo>
                    <a:pt x="14560" y="5933"/>
                    <a:pt x="13466" y="5477"/>
                    <a:pt x="12493" y="4869"/>
                  </a:cubicBezTo>
                  <a:cubicBezTo>
                    <a:pt x="11520" y="4292"/>
                    <a:pt x="10639" y="3653"/>
                    <a:pt x="9788" y="3015"/>
                  </a:cubicBezTo>
                  <a:cubicBezTo>
                    <a:pt x="8116" y="1799"/>
                    <a:pt x="6505" y="735"/>
                    <a:pt x="4955" y="310"/>
                  </a:cubicBezTo>
                  <a:cubicBezTo>
                    <a:pt x="4286" y="97"/>
                    <a:pt x="3587" y="6"/>
                    <a:pt x="2858" y="6"/>
                  </a:cubicBezTo>
                  <a:cubicBezTo>
                    <a:pt x="2787" y="2"/>
                    <a:pt x="2716" y="0"/>
                    <a:pt x="26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1"/>
            <p:cNvSpPr/>
            <p:nvPr/>
          </p:nvSpPr>
          <p:spPr>
            <a:xfrm>
              <a:off x="1316400" y="4418300"/>
              <a:ext cx="175550" cy="251525"/>
            </a:xfrm>
            <a:custGeom>
              <a:avLst/>
              <a:gdLst/>
              <a:ahLst/>
              <a:cxnLst/>
              <a:rect l="l" t="t" r="r" b="b"/>
              <a:pathLst>
                <a:path w="7022" h="10061" extrusionOk="0">
                  <a:moveTo>
                    <a:pt x="6900" y="0"/>
                  </a:moveTo>
                  <a:cubicBezTo>
                    <a:pt x="6870" y="182"/>
                    <a:pt x="6870" y="334"/>
                    <a:pt x="6870" y="517"/>
                  </a:cubicBezTo>
                  <a:cubicBezTo>
                    <a:pt x="6870" y="973"/>
                    <a:pt x="6840" y="1459"/>
                    <a:pt x="6748" y="1915"/>
                  </a:cubicBezTo>
                  <a:cubicBezTo>
                    <a:pt x="6627" y="2584"/>
                    <a:pt x="6353" y="3222"/>
                    <a:pt x="5958" y="3769"/>
                  </a:cubicBezTo>
                  <a:cubicBezTo>
                    <a:pt x="5441" y="4438"/>
                    <a:pt x="4803" y="4985"/>
                    <a:pt x="4043" y="5380"/>
                  </a:cubicBezTo>
                  <a:cubicBezTo>
                    <a:pt x="3283" y="5836"/>
                    <a:pt x="2523" y="6231"/>
                    <a:pt x="1885" y="6717"/>
                  </a:cubicBezTo>
                  <a:cubicBezTo>
                    <a:pt x="1308" y="7113"/>
                    <a:pt x="791" y="7599"/>
                    <a:pt x="396" y="8207"/>
                  </a:cubicBezTo>
                  <a:cubicBezTo>
                    <a:pt x="122" y="8602"/>
                    <a:pt x="1" y="9058"/>
                    <a:pt x="1" y="9544"/>
                  </a:cubicBezTo>
                  <a:cubicBezTo>
                    <a:pt x="31" y="9666"/>
                    <a:pt x="31" y="9818"/>
                    <a:pt x="61" y="9939"/>
                  </a:cubicBezTo>
                  <a:cubicBezTo>
                    <a:pt x="92" y="9970"/>
                    <a:pt x="92" y="10031"/>
                    <a:pt x="122" y="10061"/>
                  </a:cubicBezTo>
                  <a:cubicBezTo>
                    <a:pt x="152" y="10061"/>
                    <a:pt x="92" y="9879"/>
                    <a:pt x="92" y="9544"/>
                  </a:cubicBezTo>
                  <a:cubicBezTo>
                    <a:pt x="122" y="9088"/>
                    <a:pt x="274" y="8632"/>
                    <a:pt x="548" y="8268"/>
                  </a:cubicBezTo>
                  <a:cubicBezTo>
                    <a:pt x="943" y="7720"/>
                    <a:pt x="1429" y="7234"/>
                    <a:pt x="2007" y="6869"/>
                  </a:cubicBezTo>
                  <a:cubicBezTo>
                    <a:pt x="2615" y="6413"/>
                    <a:pt x="3405" y="6018"/>
                    <a:pt x="4165" y="5532"/>
                  </a:cubicBezTo>
                  <a:cubicBezTo>
                    <a:pt x="4925" y="5137"/>
                    <a:pt x="5593" y="4559"/>
                    <a:pt x="6110" y="3860"/>
                  </a:cubicBezTo>
                  <a:cubicBezTo>
                    <a:pt x="6536" y="3283"/>
                    <a:pt x="6809" y="2614"/>
                    <a:pt x="6900" y="1915"/>
                  </a:cubicBezTo>
                  <a:cubicBezTo>
                    <a:pt x="6992" y="1459"/>
                    <a:pt x="7022" y="973"/>
                    <a:pt x="6961" y="517"/>
                  </a:cubicBezTo>
                  <a:cubicBezTo>
                    <a:pt x="6961" y="395"/>
                    <a:pt x="6961" y="274"/>
                    <a:pt x="6931" y="152"/>
                  </a:cubicBezTo>
                  <a:cubicBezTo>
                    <a:pt x="6931" y="61"/>
                    <a:pt x="6900" y="0"/>
                    <a:pt x="69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1"/>
            <p:cNvSpPr/>
            <p:nvPr/>
          </p:nvSpPr>
          <p:spPr>
            <a:xfrm>
              <a:off x="2594550" y="4024850"/>
              <a:ext cx="327525" cy="184950"/>
            </a:xfrm>
            <a:custGeom>
              <a:avLst/>
              <a:gdLst/>
              <a:ahLst/>
              <a:cxnLst/>
              <a:rect l="l" t="t" r="r" b="b"/>
              <a:pathLst>
                <a:path w="13101" h="7398" extrusionOk="0">
                  <a:moveTo>
                    <a:pt x="13036" y="1"/>
                  </a:moveTo>
                  <a:cubicBezTo>
                    <a:pt x="13009" y="1"/>
                    <a:pt x="12979" y="8"/>
                    <a:pt x="12949" y="24"/>
                  </a:cubicBezTo>
                  <a:cubicBezTo>
                    <a:pt x="12797" y="24"/>
                    <a:pt x="12645" y="54"/>
                    <a:pt x="12493" y="84"/>
                  </a:cubicBezTo>
                  <a:cubicBezTo>
                    <a:pt x="11915" y="175"/>
                    <a:pt x="11338" y="327"/>
                    <a:pt x="10821" y="601"/>
                  </a:cubicBezTo>
                  <a:cubicBezTo>
                    <a:pt x="10000" y="966"/>
                    <a:pt x="9301" y="1482"/>
                    <a:pt x="8724" y="2151"/>
                  </a:cubicBezTo>
                  <a:cubicBezTo>
                    <a:pt x="8359" y="2516"/>
                    <a:pt x="8055" y="2941"/>
                    <a:pt x="7812" y="3397"/>
                  </a:cubicBezTo>
                  <a:cubicBezTo>
                    <a:pt x="7538" y="3853"/>
                    <a:pt x="7356" y="4400"/>
                    <a:pt x="7113" y="4887"/>
                  </a:cubicBezTo>
                  <a:cubicBezTo>
                    <a:pt x="6687" y="5829"/>
                    <a:pt x="5866" y="6559"/>
                    <a:pt x="4894" y="6893"/>
                  </a:cubicBezTo>
                  <a:cubicBezTo>
                    <a:pt x="4212" y="7120"/>
                    <a:pt x="3509" y="7243"/>
                    <a:pt x="2802" y="7243"/>
                  </a:cubicBezTo>
                  <a:cubicBezTo>
                    <a:pt x="2659" y="7243"/>
                    <a:pt x="2515" y="7238"/>
                    <a:pt x="2371" y="7227"/>
                  </a:cubicBezTo>
                  <a:cubicBezTo>
                    <a:pt x="1641" y="7227"/>
                    <a:pt x="1034" y="7136"/>
                    <a:pt x="638" y="7106"/>
                  </a:cubicBezTo>
                  <a:cubicBezTo>
                    <a:pt x="426" y="7075"/>
                    <a:pt x="213" y="7045"/>
                    <a:pt x="0" y="7045"/>
                  </a:cubicBezTo>
                  <a:cubicBezTo>
                    <a:pt x="182" y="7106"/>
                    <a:pt x="395" y="7136"/>
                    <a:pt x="608" y="7166"/>
                  </a:cubicBezTo>
                  <a:cubicBezTo>
                    <a:pt x="1186" y="7288"/>
                    <a:pt x="1763" y="7349"/>
                    <a:pt x="2371" y="7379"/>
                  </a:cubicBezTo>
                  <a:cubicBezTo>
                    <a:pt x="2538" y="7391"/>
                    <a:pt x="2706" y="7397"/>
                    <a:pt x="2875" y="7397"/>
                  </a:cubicBezTo>
                  <a:cubicBezTo>
                    <a:pt x="3567" y="7397"/>
                    <a:pt x="4270" y="7295"/>
                    <a:pt x="4955" y="7075"/>
                  </a:cubicBezTo>
                  <a:cubicBezTo>
                    <a:pt x="5441" y="6893"/>
                    <a:pt x="5897" y="6650"/>
                    <a:pt x="6292" y="6315"/>
                  </a:cubicBezTo>
                  <a:cubicBezTo>
                    <a:pt x="6748" y="5951"/>
                    <a:pt x="7082" y="5495"/>
                    <a:pt x="7295" y="4978"/>
                  </a:cubicBezTo>
                  <a:cubicBezTo>
                    <a:pt x="7538" y="4461"/>
                    <a:pt x="7721" y="3945"/>
                    <a:pt x="7964" y="3489"/>
                  </a:cubicBezTo>
                  <a:cubicBezTo>
                    <a:pt x="8207" y="3033"/>
                    <a:pt x="8480" y="2607"/>
                    <a:pt x="8845" y="2242"/>
                  </a:cubicBezTo>
                  <a:cubicBezTo>
                    <a:pt x="9392" y="1604"/>
                    <a:pt x="10091" y="1087"/>
                    <a:pt x="10851" y="723"/>
                  </a:cubicBezTo>
                  <a:cubicBezTo>
                    <a:pt x="11581" y="388"/>
                    <a:pt x="12341" y="145"/>
                    <a:pt x="13101" y="24"/>
                  </a:cubicBezTo>
                  <a:cubicBezTo>
                    <a:pt x="13085" y="8"/>
                    <a:pt x="13063" y="1"/>
                    <a:pt x="1303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1"/>
            <p:cNvSpPr/>
            <p:nvPr/>
          </p:nvSpPr>
          <p:spPr>
            <a:xfrm>
              <a:off x="1631000" y="4006900"/>
              <a:ext cx="819175" cy="142400"/>
            </a:xfrm>
            <a:custGeom>
              <a:avLst/>
              <a:gdLst/>
              <a:ahLst/>
              <a:cxnLst/>
              <a:rect l="l" t="t" r="r" b="b"/>
              <a:pathLst>
                <a:path w="32767" h="5696" extrusionOk="0">
                  <a:moveTo>
                    <a:pt x="32767" y="3933"/>
                  </a:moveTo>
                  <a:cubicBezTo>
                    <a:pt x="32736" y="3933"/>
                    <a:pt x="32706" y="3933"/>
                    <a:pt x="32676" y="3963"/>
                  </a:cubicBezTo>
                  <a:lnTo>
                    <a:pt x="32767" y="3933"/>
                  </a:lnTo>
                  <a:close/>
                  <a:moveTo>
                    <a:pt x="13909" y="1"/>
                  </a:moveTo>
                  <a:cubicBezTo>
                    <a:pt x="13468" y="1"/>
                    <a:pt x="13017" y="35"/>
                    <a:pt x="12584" y="103"/>
                  </a:cubicBezTo>
                  <a:cubicBezTo>
                    <a:pt x="11490" y="346"/>
                    <a:pt x="10456" y="711"/>
                    <a:pt x="9484" y="1258"/>
                  </a:cubicBezTo>
                  <a:cubicBezTo>
                    <a:pt x="7630" y="2261"/>
                    <a:pt x="6079" y="3356"/>
                    <a:pt x="4712" y="4115"/>
                  </a:cubicBezTo>
                  <a:cubicBezTo>
                    <a:pt x="3648" y="4754"/>
                    <a:pt x="2462" y="5240"/>
                    <a:pt x="1277" y="5514"/>
                  </a:cubicBezTo>
                  <a:cubicBezTo>
                    <a:pt x="943" y="5605"/>
                    <a:pt x="608" y="5635"/>
                    <a:pt x="274" y="5666"/>
                  </a:cubicBezTo>
                  <a:lnTo>
                    <a:pt x="0" y="5696"/>
                  </a:lnTo>
                  <a:lnTo>
                    <a:pt x="274" y="5696"/>
                  </a:lnTo>
                  <a:cubicBezTo>
                    <a:pt x="608" y="5696"/>
                    <a:pt x="943" y="5666"/>
                    <a:pt x="1277" y="5605"/>
                  </a:cubicBezTo>
                  <a:cubicBezTo>
                    <a:pt x="2523" y="5331"/>
                    <a:pt x="3678" y="4875"/>
                    <a:pt x="4772" y="4237"/>
                  </a:cubicBezTo>
                  <a:cubicBezTo>
                    <a:pt x="6171" y="3477"/>
                    <a:pt x="7721" y="2383"/>
                    <a:pt x="9575" y="1410"/>
                  </a:cubicBezTo>
                  <a:cubicBezTo>
                    <a:pt x="10517" y="893"/>
                    <a:pt x="11551" y="529"/>
                    <a:pt x="12615" y="316"/>
                  </a:cubicBezTo>
                  <a:cubicBezTo>
                    <a:pt x="12979" y="235"/>
                    <a:pt x="13358" y="194"/>
                    <a:pt x="13740" y="194"/>
                  </a:cubicBezTo>
                  <a:cubicBezTo>
                    <a:pt x="13932" y="194"/>
                    <a:pt x="14124" y="205"/>
                    <a:pt x="14317" y="225"/>
                  </a:cubicBezTo>
                  <a:cubicBezTo>
                    <a:pt x="14894" y="286"/>
                    <a:pt x="15472" y="407"/>
                    <a:pt x="16019" y="590"/>
                  </a:cubicBezTo>
                  <a:cubicBezTo>
                    <a:pt x="17113" y="1015"/>
                    <a:pt x="18177" y="1532"/>
                    <a:pt x="19180" y="2140"/>
                  </a:cubicBezTo>
                  <a:cubicBezTo>
                    <a:pt x="20153" y="2687"/>
                    <a:pt x="21125" y="3173"/>
                    <a:pt x="22189" y="3538"/>
                  </a:cubicBezTo>
                  <a:cubicBezTo>
                    <a:pt x="23952" y="4146"/>
                    <a:pt x="25806" y="4450"/>
                    <a:pt x="27660" y="4480"/>
                  </a:cubicBezTo>
                  <a:cubicBezTo>
                    <a:pt x="28907" y="4480"/>
                    <a:pt x="30183" y="4389"/>
                    <a:pt x="31429" y="4207"/>
                  </a:cubicBezTo>
                  <a:cubicBezTo>
                    <a:pt x="31855" y="4146"/>
                    <a:pt x="32189" y="4085"/>
                    <a:pt x="32433" y="4024"/>
                  </a:cubicBezTo>
                  <a:lnTo>
                    <a:pt x="32676" y="3963"/>
                  </a:lnTo>
                  <a:lnTo>
                    <a:pt x="32433" y="3994"/>
                  </a:lnTo>
                  <a:cubicBezTo>
                    <a:pt x="32189" y="4024"/>
                    <a:pt x="31855" y="4085"/>
                    <a:pt x="31399" y="4146"/>
                  </a:cubicBezTo>
                  <a:cubicBezTo>
                    <a:pt x="30386" y="4272"/>
                    <a:pt x="29352" y="4336"/>
                    <a:pt x="28314" y="4336"/>
                  </a:cubicBezTo>
                  <a:cubicBezTo>
                    <a:pt x="28106" y="4336"/>
                    <a:pt x="27899" y="4333"/>
                    <a:pt x="27691" y="4328"/>
                  </a:cubicBezTo>
                  <a:cubicBezTo>
                    <a:pt x="25837" y="4298"/>
                    <a:pt x="23983" y="3994"/>
                    <a:pt x="22250" y="3386"/>
                  </a:cubicBezTo>
                  <a:cubicBezTo>
                    <a:pt x="21217" y="2991"/>
                    <a:pt x="20244" y="2535"/>
                    <a:pt x="19302" y="1988"/>
                  </a:cubicBezTo>
                  <a:cubicBezTo>
                    <a:pt x="18268" y="1380"/>
                    <a:pt x="17204" y="863"/>
                    <a:pt x="16110" y="407"/>
                  </a:cubicBezTo>
                  <a:cubicBezTo>
                    <a:pt x="15533" y="225"/>
                    <a:pt x="14955" y="73"/>
                    <a:pt x="14347" y="12"/>
                  </a:cubicBezTo>
                  <a:cubicBezTo>
                    <a:pt x="14203" y="4"/>
                    <a:pt x="14056" y="1"/>
                    <a:pt x="139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1"/>
            <p:cNvSpPr/>
            <p:nvPr/>
          </p:nvSpPr>
          <p:spPr>
            <a:xfrm>
              <a:off x="1273850" y="39099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0" y="0"/>
                  </a:moveTo>
                  <a:cubicBezTo>
                    <a:pt x="0" y="31"/>
                    <a:pt x="213" y="61"/>
                    <a:pt x="578" y="122"/>
                  </a:cubicBezTo>
                  <a:cubicBezTo>
                    <a:pt x="1125" y="244"/>
                    <a:pt x="1642" y="426"/>
                    <a:pt x="2098" y="669"/>
                  </a:cubicBezTo>
                  <a:cubicBezTo>
                    <a:pt x="2827" y="1034"/>
                    <a:pt x="3465" y="1551"/>
                    <a:pt x="3952" y="2219"/>
                  </a:cubicBezTo>
                  <a:cubicBezTo>
                    <a:pt x="4225" y="2584"/>
                    <a:pt x="4469" y="3010"/>
                    <a:pt x="4651" y="3435"/>
                  </a:cubicBezTo>
                  <a:cubicBezTo>
                    <a:pt x="4833" y="3921"/>
                    <a:pt x="4985" y="4408"/>
                    <a:pt x="5076" y="4924"/>
                  </a:cubicBezTo>
                  <a:cubicBezTo>
                    <a:pt x="5198" y="5441"/>
                    <a:pt x="5350" y="5928"/>
                    <a:pt x="5532" y="6444"/>
                  </a:cubicBezTo>
                  <a:cubicBezTo>
                    <a:pt x="5715" y="6900"/>
                    <a:pt x="5988" y="7326"/>
                    <a:pt x="6383" y="7660"/>
                  </a:cubicBezTo>
                  <a:cubicBezTo>
                    <a:pt x="6718" y="7934"/>
                    <a:pt x="7143" y="8116"/>
                    <a:pt x="7599" y="8207"/>
                  </a:cubicBezTo>
                  <a:cubicBezTo>
                    <a:pt x="7994" y="8298"/>
                    <a:pt x="8359" y="8359"/>
                    <a:pt x="8694" y="8450"/>
                  </a:cubicBezTo>
                  <a:cubicBezTo>
                    <a:pt x="9241" y="8572"/>
                    <a:pt x="9666" y="8937"/>
                    <a:pt x="9879" y="9423"/>
                  </a:cubicBezTo>
                  <a:cubicBezTo>
                    <a:pt x="9940" y="9636"/>
                    <a:pt x="9940" y="9818"/>
                    <a:pt x="9909" y="10031"/>
                  </a:cubicBezTo>
                  <a:cubicBezTo>
                    <a:pt x="9940" y="9970"/>
                    <a:pt x="9970" y="9909"/>
                    <a:pt x="10001" y="9879"/>
                  </a:cubicBezTo>
                  <a:cubicBezTo>
                    <a:pt x="10031" y="9727"/>
                    <a:pt x="10031" y="9545"/>
                    <a:pt x="10001" y="9423"/>
                  </a:cubicBezTo>
                  <a:cubicBezTo>
                    <a:pt x="9788" y="8876"/>
                    <a:pt x="9332" y="8450"/>
                    <a:pt x="8754" y="8329"/>
                  </a:cubicBezTo>
                  <a:cubicBezTo>
                    <a:pt x="8420" y="8207"/>
                    <a:pt x="8025" y="8146"/>
                    <a:pt x="7660" y="8055"/>
                  </a:cubicBezTo>
                  <a:cubicBezTo>
                    <a:pt x="7235" y="7964"/>
                    <a:pt x="6839" y="7782"/>
                    <a:pt x="6505" y="7508"/>
                  </a:cubicBezTo>
                  <a:cubicBezTo>
                    <a:pt x="6171" y="7204"/>
                    <a:pt x="5897" y="6809"/>
                    <a:pt x="5715" y="6383"/>
                  </a:cubicBezTo>
                  <a:cubicBezTo>
                    <a:pt x="5532" y="5897"/>
                    <a:pt x="5411" y="5380"/>
                    <a:pt x="5289" y="4894"/>
                  </a:cubicBezTo>
                  <a:cubicBezTo>
                    <a:pt x="5198" y="4377"/>
                    <a:pt x="5046" y="3861"/>
                    <a:pt x="4864" y="3374"/>
                  </a:cubicBezTo>
                  <a:cubicBezTo>
                    <a:pt x="4651" y="2918"/>
                    <a:pt x="4408" y="2493"/>
                    <a:pt x="4104" y="2098"/>
                  </a:cubicBezTo>
                  <a:cubicBezTo>
                    <a:pt x="3587" y="1459"/>
                    <a:pt x="2949" y="912"/>
                    <a:pt x="2189" y="547"/>
                  </a:cubicBezTo>
                  <a:cubicBezTo>
                    <a:pt x="1703" y="304"/>
                    <a:pt x="1155" y="122"/>
                    <a:pt x="608" y="61"/>
                  </a:cubicBezTo>
                  <a:cubicBezTo>
                    <a:pt x="456" y="31"/>
                    <a:pt x="304" y="31"/>
                    <a:pt x="15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1"/>
            <p:cNvSpPr/>
            <p:nvPr/>
          </p:nvSpPr>
          <p:spPr>
            <a:xfrm>
              <a:off x="1556525" y="3567300"/>
              <a:ext cx="715075" cy="166000"/>
            </a:xfrm>
            <a:custGeom>
              <a:avLst/>
              <a:gdLst/>
              <a:ahLst/>
              <a:cxnLst/>
              <a:rect l="l" t="t" r="r" b="b"/>
              <a:pathLst>
                <a:path w="28603" h="6640" extrusionOk="0">
                  <a:moveTo>
                    <a:pt x="28567" y="4203"/>
                  </a:moveTo>
                  <a:cubicBezTo>
                    <a:pt x="28580" y="4210"/>
                    <a:pt x="28592" y="4217"/>
                    <a:pt x="28603" y="4222"/>
                  </a:cubicBezTo>
                  <a:cubicBezTo>
                    <a:pt x="28591" y="4216"/>
                    <a:pt x="28579" y="4209"/>
                    <a:pt x="28567" y="4203"/>
                  </a:cubicBezTo>
                  <a:close/>
                  <a:moveTo>
                    <a:pt x="2850" y="1"/>
                  </a:moveTo>
                  <a:cubicBezTo>
                    <a:pt x="2275" y="1"/>
                    <a:pt x="1703" y="69"/>
                    <a:pt x="1156" y="210"/>
                  </a:cubicBezTo>
                  <a:cubicBezTo>
                    <a:pt x="760" y="301"/>
                    <a:pt x="365" y="453"/>
                    <a:pt x="1" y="666"/>
                  </a:cubicBezTo>
                  <a:cubicBezTo>
                    <a:pt x="365" y="514"/>
                    <a:pt x="760" y="392"/>
                    <a:pt x="1156" y="271"/>
                  </a:cubicBezTo>
                  <a:cubicBezTo>
                    <a:pt x="1641" y="160"/>
                    <a:pt x="2138" y="106"/>
                    <a:pt x="2637" y="106"/>
                  </a:cubicBezTo>
                  <a:cubicBezTo>
                    <a:pt x="3232" y="106"/>
                    <a:pt x="3829" y="183"/>
                    <a:pt x="4408" y="331"/>
                  </a:cubicBezTo>
                  <a:cubicBezTo>
                    <a:pt x="5989" y="726"/>
                    <a:pt x="7478" y="1395"/>
                    <a:pt x="8846" y="2337"/>
                  </a:cubicBezTo>
                  <a:cubicBezTo>
                    <a:pt x="10396" y="3340"/>
                    <a:pt x="12007" y="4587"/>
                    <a:pt x="13952" y="5559"/>
                  </a:cubicBezTo>
                  <a:cubicBezTo>
                    <a:pt x="14894" y="6015"/>
                    <a:pt x="15898" y="6350"/>
                    <a:pt x="16931" y="6532"/>
                  </a:cubicBezTo>
                  <a:cubicBezTo>
                    <a:pt x="17326" y="6606"/>
                    <a:pt x="17726" y="6640"/>
                    <a:pt x="18124" y="6640"/>
                  </a:cubicBezTo>
                  <a:cubicBezTo>
                    <a:pt x="18708" y="6640"/>
                    <a:pt x="19289" y="6567"/>
                    <a:pt x="19849" y="6441"/>
                  </a:cubicBezTo>
                  <a:cubicBezTo>
                    <a:pt x="20700" y="6198"/>
                    <a:pt x="21521" y="5863"/>
                    <a:pt x="22281" y="5407"/>
                  </a:cubicBezTo>
                  <a:cubicBezTo>
                    <a:pt x="23010" y="5043"/>
                    <a:pt x="23679" y="4678"/>
                    <a:pt x="24317" y="4374"/>
                  </a:cubicBezTo>
                  <a:cubicBezTo>
                    <a:pt x="24895" y="4100"/>
                    <a:pt x="25472" y="3888"/>
                    <a:pt x="26110" y="3796"/>
                  </a:cubicBezTo>
                  <a:cubicBezTo>
                    <a:pt x="26338" y="3736"/>
                    <a:pt x="26566" y="3705"/>
                    <a:pt x="26798" y="3705"/>
                  </a:cubicBezTo>
                  <a:cubicBezTo>
                    <a:pt x="27030" y="3705"/>
                    <a:pt x="27265" y="3736"/>
                    <a:pt x="27509" y="3796"/>
                  </a:cubicBezTo>
                  <a:cubicBezTo>
                    <a:pt x="27861" y="3884"/>
                    <a:pt x="28241" y="4029"/>
                    <a:pt x="28567" y="4203"/>
                  </a:cubicBezTo>
                  <a:lnTo>
                    <a:pt x="28567" y="4203"/>
                  </a:lnTo>
                  <a:cubicBezTo>
                    <a:pt x="28509" y="4170"/>
                    <a:pt x="28435" y="4120"/>
                    <a:pt x="28360" y="4070"/>
                  </a:cubicBezTo>
                  <a:cubicBezTo>
                    <a:pt x="28117" y="3918"/>
                    <a:pt x="27813" y="3796"/>
                    <a:pt x="27539" y="3736"/>
                  </a:cubicBezTo>
                  <a:cubicBezTo>
                    <a:pt x="27245" y="3662"/>
                    <a:pt x="26950" y="3622"/>
                    <a:pt x="26662" y="3622"/>
                  </a:cubicBezTo>
                  <a:cubicBezTo>
                    <a:pt x="26475" y="3622"/>
                    <a:pt x="26290" y="3639"/>
                    <a:pt x="26110" y="3675"/>
                  </a:cubicBezTo>
                  <a:cubicBezTo>
                    <a:pt x="25472" y="3796"/>
                    <a:pt x="24864" y="3979"/>
                    <a:pt x="24287" y="4252"/>
                  </a:cubicBezTo>
                  <a:cubicBezTo>
                    <a:pt x="23648" y="4526"/>
                    <a:pt x="22949" y="4891"/>
                    <a:pt x="22250" y="5286"/>
                  </a:cubicBezTo>
                  <a:cubicBezTo>
                    <a:pt x="21460" y="5711"/>
                    <a:pt x="20670" y="6015"/>
                    <a:pt x="19819" y="6258"/>
                  </a:cubicBezTo>
                  <a:cubicBezTo>
                    <a:pt x="19269" y="6383"/>
                    <a:pt x="18719" y="6445"/>
                    <a:pt x="18170" y="6445"/>
                  </a:cubicBezTo>
                  <a:cubicBezTo>
                    <a:pt x="17777" y="6445"/>
                    <a:pt x="17384" y="6413"/>
                    <a:pt x="16992" y="6350"/>
                  </a:cubicBezTo>
                  <a:cubicBezTo>
                    <a:pt x="15958" y="6167"/>
                    <a:pt x="14986" y="5833"/>
                    <a:pt x="14043" y="5377"/>
                  </a:cubicBezTo>
                  <a:cubicBezTo>
                    <a:pt x="12128" y="4435"/>
                    <a:pt x="10517" y="3158"/>
                    <a:pt x="8967" y="2185"/>
                  </a:cubicBezTo>
                  <a:cubicBezTo>
                    <a:pt x="7599" y="1243"/>
                    <a:pt x="6080" y="574"/>
                    <a:pt x="4469" y="179"/>
                  </a:cubicBezTo>
                  <a:cubicBezTo>
                    <a:pt x="3938" y="61"/>
                    <a:pt x="3392" y="1"/>
                    <a:pt x="28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1"/>
            <p:cNvSpPr/>
            <p:nvPr/>
          </p:nvSpPr>
          <p:spPr>
            <a:xfrm>
              <a:off x="2072150" y="4684250"/>
              <a:ext cx="355250" cy="208225"/>
            </a:xfrm>
            <a:custGeom>
              <a:avLst/>
              <a:gdLst/>
              <a:ahLst/>
              <a:cxnLst/>
              <a:rect l="l" t="t" r="r" b="b"/>
              <a:pathLst>
                <a:path w="14210" h="8329" extrusionOk="0">
                  <a:moveTo>
                    <a:pt x="9771" y="0"/>
                  </a:moveTo>
                  <a:cubicBezTo>
                    <a:pt x="9255" y="244"/>
                    <a:pt x="6853" y="608"/>
                    <a:pt x="6093" y="882"/>
                  </a:cubicBezTo>
                  <a:cubicBezTo>
                    <a:pt x="5425" y="1125"/>
                    <a:pt x="4726" y="1247"/>
                    <a:pt x="4026" y="1247"/>
                  </a:cubicBezTo>
                  <a:cubicBezTo>
                    <a:pt x="3236" y="1247"/>
                    <a:pt x="2446" y="1186"/>
                    <a:pt x="1656" y="1034"/>
                  </a:cubicBezTo>
                  <a:lnTo>
                    <a:pt x="1504" y="973"/>
                  </a:lnTo>
                  <a:cubicBezTo>
                    <a:pt x="1382" y="943"/>
                    <a:pt x="1291" y="912"/>
                    <a:pt x="1169" y="912"/>
                  </a:cubicBezTo>
                  <a:cubicBezTo>
                    <a:pt x="1143" y="910"/>
                    <a:pt x="1117" y="909"/>
                    <a:pt x="1091" y="909"/>
                  </a:cubicBezTo>
                  <a:cubicBezTo>
                    <a:pt x="488" y="909"/>
                    <a:pt x="0" y="1573"/>
                    <a:pt x="379" y="2098"/>
                  </a:cubicBezTo>
                  <a:cubicBezTo>
                    <a:pt x="723" y="2613"/>
                    <a:pt x="2335" y="3291"/>
                    <a:pt x="4428" y="3291"/>
                  </a:cubicBezTo>
                  <a:cubicBezTo>
                    <a:pt x="4556" y="3291"/>
                    <a:pt x="4685" y="3288"/>
                    <a:pt x="4817" y="3283"/>
                  </a:cubicBezTo>
                  <a:lnTo>
                    <a:pt x="4938" y="3283"/>
                  </a:lnTo>
                  <a:cubicBezTo>
                    <a:pt x="6944" y="3283"/>
                    <a:pt x="5090" y="4985"/>
                    <a:pt x="3905" y="5988"/>
                  </a:cubicBezTo>
                  <a:cubicBezTo>
                    <a:pt x="3479" y="6323"/>
                    <a:pt x="3267" y="6870"/>
                    <a:pt x="3327" y="7417"/>
                  </a:cubicBezTo>
                  <a:cubicBezTo>
                    <a:pt x="3327" y="7630"/>
                    <a:pt x="3449" y="7812"/>
                    <a:pt x="3601" y="7934"/>
                  </a:cubicBezTo>
                  <a:cubicBezTo>
                    <a:pt x="3730" y="8010"/>
                    <a:pt x="3935" y="8038"/>
                    <a:pt x="4170" y="8038"/>
                  </a:cubicBezTo>
                  <a:cubicBezTo>
                    <a:pt x="4876" y="8038"/>
                    <a:pt x="5850" y="7782"/>
                    <a:pt x="5850" y="7782"/>
                  </a:cubicBezTo>
                  <a:lnTo>
                    <a:pt x="6914" y="8329"/>
                  </a:lnTo>
                  <a:lnTo>
                    <a:pt x="12993" y="8329"/>
                  </a:lnTo>
                  <a:lnTo>
                    <a:pt x="14209" y="7326"/>
                  </a:lnTo>
                  <a:lnTo>
                    <a:pt x="977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1"/>
            <p:cNvSpPr/>
            <p:nvPr/>
          </p:nvSpPr>
          <p:spPr>
            <a:xfrm>
              <a:off x="1596800" y="3828625"/>
              <a:ext cx="37250" cy="1028150"/>
            </a:xfrm>
            <a:custGeom>
              <a:avLst/>
              <a:gdLst/>
              <a:ahLst/>
              <a:cxnLst/>
              <a:rect l="l" t="t" r="r" b="b"/>
              <a:pathLst>
                <a:path w="1490" h="41126" extrusionOk="0">
                  <a:moveTo>
                    <a:pt x="1490" y="0"/>
                  </a:moveTo>
                  <a:cubicBezTo>
                    <a:pt x="1490" y="304"/>
                    <a:pt x="1460" y="699"/>
                    <a:pt x="1460" y="1216"/>
                  </a:cubicBezTo>
                  <a:cubicBezTo>
                    <a:pt x="1460" y="2280"/>
                    <a:pt x="1429" y="3799"/>
                    <a:pt x="1368" y="5654"/>
                  </a:cubicBezTo>
                  <a:cubicBezTo>
                    <a:pt x="1277" y="9423"/>
                    <a:pt x="1125" y="14620"/>
                    <a:pt x="882" y="20365"/>
                  </a:cubicBezTo>
                  <a:cubicBezTo>
                    <a:pt x="669" y="26079"/>
                    <a:pt x="426" y="31247"/>
                    <a:pt x="274" y="35016"/>
                  </a:cubicBezTo>
                  <a:cubicBezTo>
                    <a:pt x="213" y="36900"/>
                    <a:pt x="152" y="38420"/>
                    <a:pt x="92" y="39484"/>
                  </a:cubicBezTo>
                  <a:cubicBezTo>
                    <a:pt x="72" y="39821"/>
                    <a:pt x="65" y="40107"/>
                    <a:pt x="63" y="40349"/>
                  </a:cubicBezTo>
                  <a:lnTo>
                    <a:pt x="63" y="40349"/>
                  </a:lnTo>
                  <a:cubicBezTo>
                    <a:pt x="82" y="40107"/>
                    <a:pt x="102" y="39821"/>
                    <a:pt x="122" y="39484"/>
                  </a:cubicBezTo>
                  <a:cubicBezTo>
                    <a:pt x="183" y="38420"/>
                    <a:pt x="274" y="36900"/>
                    <a:pt x="365" y="35046"/>
                  </a:cubicBezTo>
                  <a:cubicBezTo>
                    <a:pt x="578" y="31277"/>
                    <a:pt x="821" y="26110"/>
                    <a:pt x="1034" y="20365"/>
                  </a:cubicBezTo>
                  <a:cubicBezTo>
                    <a:pt x="1277" y="14620"/>
                    <a:pt x="1429" y="9423"/>
                    <a:pt x="1460" y="5654"/>
                  </a:cubicBezTo>
                  <a:cubicBezTo>
                    <a:pt x="1490" y="3799"/>
                    <a:pt x="1490" y="2280"/>
                    <a:pt x="1490" y="1216"/>
                  </a:cubicBezTo>
                  <a:lnTo>
                    <a:pt x="1490" y="0"/>
                  </a:lnTo>
                  <a:close/>
                  <a:moveTo>
                    <a:pt x="63" y="40349"/>
                  </a:moveTo>
                  <a:lnTo>
                    <a:pt x="63" y="40349"/>
                  </a:lnTo>
                  <a:cubicBezTo>
                    <a:pt x="52" y="40478"/>
                    <a:pt x="41" y="40594"/>
                    <a:pt x="31" y="40700"/>
                  </a:cubicBezTo>
                  <a:lnTo>
                    <a:pt x="1" y="41004"/>
                  </a:lnTo>
                  <a:cubicBezTo>
                    <a:pt x="31" y="41034"/>
                    <a:pt x="31" y="41064"/>
                    <a:pt x="61" y="41125"/>
                  </a:cubicBezTo>
                  <a:cubicBezTo>
                    <a:pt x="31" y="41064"/>
                    <a:pt x="31" y="41034"/>
                    <a:pt x="61" y="41004"/>
                  </a:cubicBezTo>
                  <a:lnTo>
                    <a:pt x="61" y="40700"/>
                  </a:lnTo>
                  <a:cubicBezTo>
                    <a:pt x="61" y="40594"/>
                    <a:pt x="61" y="40478"/>
                    <a:pt x="63" y="403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1"/>
            <p:cNvSpPr/>
            <p:nvPr/>
          </p:nvSpPr>
          <p:spPr>
            <a:xfrm>
              <a:off x="2000300" y="3503375"/>
              <a:ext cx="74500" cy="1370875"/>
            </a:xfrm>
            <a:custGeom>
              <a:avLst/>
              <a:gdLst/>
              <a:ahLst/>
              <a:cxnLst/>
              <a:rect l="l" t="t" r="r" b="b"/>
              <a:pathLst>
                <a:path w="2980" h="54835" extrusionOk="0">
                  <a:moveTo>
                    <a:pt x="2949" y="1"/>
                  </a:moveTo>
                  <a:cubicBezTo>
                    <a:pt x="2949" y="1"/>
                    <a:pt x="2949" y="31"/>
                    <a:pt x="2949" y="153"/>
                  </a:cubicBezTo>
                  <a:cubicBezTo>
                    <a:pt x="2979" y="92"/>
                    <a:pt x="2979" y="62"/>
                    <a:pt x="2949" y="1"/>
                  </a:cubicBezTo>
                  <a:close/>
                  <a:moveTo>
                    <a:pt x="2949" y="153"/>
                  </a:moveTo>
                  <a:cubicBezTo>
                    <a:pt x="2919" y="244"/>
                    <a:pt x="2919" y="396"/>
                    <a:pt x="2888" y="548"/>
                  </a:cubicBezTo>
                  <a:cubicBezTo>
                    <a:pt x="2858" y="943"/>
                    <a:pt x="2827" y="1460"/>
                    <a:pt x="2767" y="2159"/>
                  </a:cubicBezTo>
                  <a:cubicBezTo>
                    <a:pt x="2645" y="3557"/>
                    <a:pt x="2463" y="5563"/>
                    <a:pt x="2250" y="8025"/>
                  </a:cubicBezTo>
                  <a:cubicBezTo>
                    <a:pt x="1824" y="12980"/>
                    <a:pt x="1156" y="19819"/>
                    <a:pt x="609" y="27387"/>
                  </a:cubicBezTo>
                  <a:cubicBezTo>
                    <a:pt x="335" y="31156"/>
                    <a:pt x="183" y="34773"/>
                    <a:pt x="92" y="38056"/>
                  </a:cubicBezTo>
                  <a:cubicBezTo>
                    <a:pt x="61" y="38877"/>
                    <a:pt x="31" y="39667"/>
                    <a:pt x="31" y="40457"/>
                  </a:cubicBezTo>
                  <a:lnTo>
                    <a:pt x="31" y="42737"/>
                  </a:lnTo>
                  <a:cubicBezTo>
                    <a:pt x="1" y="44196"/>
                    <a:pt x="61" y="45564"/>
                    <a:pt x="61" y="46810"/>
                  </a:cubicBezTo>
                  <a:cubicBezTo>
                    <a:pt x="61" y="48056"/>
                    <a:pt x="153" y="49181"/>
                    <a:pt x="183" y="50153"/>
                  </a:cubicBezTo>
                  <a:cubicBezTo>
                    <a:pt x="213" y="51156"/>
                    <a:pt x="274" y="52008"/>
                    <a:pt x="305" y="52676"/>
                  </a:cubicBezTo>
                  <a:lnTo>
                    <a:pt x="426" y="54287"/>
                  </a:lnTo>
                  <a:cubicBezTo>
                    <a:pt x="426" y="53922"/>
                    <a:pt x="396" y="53375"/>
                    <a:pt x="365" y="52676"/>
                  </a:cubicBezTo>
                  <a:cubicBezTo>
                    <a:pt x="335" y="52008"/>
                    <a:pt x="274" y="51126"/>
                    <a:pt x="244" y="50153"/>
                  </a:cubicBezTo>
                  <a:cubicBezTo>
                    <a:pt x="244" y="49181"/>
                    <a:pt x="183" y="48056"/>
                    <a:pt x="183" y="46810"/>
                  </a:cubicBezTo>
                  <a:cubicBezTo>
                    <a:pt x="183" y="45564"/>
                    <a:pt x="153" y="44196"/>
                    <a:pt x="183" y="42737"/>
                  </a:cubicBezTo>
                  <a:cubicBezTo>
                    <a:pt x="213" y="41977"/>
                    <a:pt x="183" y="41248"/>
                    <a:pt x="213" y="40457"/>
                  </a:cubicBezTo>
                  <a:cubicBezTo>
                    <a:pt x="213" y="39697"/>
                    <a:pt x="274" y="38877"/>
                    <a:pt x="274" y="38056"/>
                  </a:cubicBezTo>
                  <a:cubicBezTo>
                    <a:pt x="365" y="34773"/>
                    <a:pt x="548" y="31187"/>
                    <a:pt x="821" y="27387"/>
                  </a:cubicBezTo>
                  <a:cubicBezTo>
                    <a:pt x="1338" y="19819"/>
                    <a:pt x="2007" y="12980"/>
                    <a:pt x="2402" y="8025"/>
                  </a:cubicBezTo>
                  <a:cubicBezTo>
                    <a:pt x="2584" y="5563"/>
                    <a:pt x="2767" y="3557"/>
                    <a:pt x="2827" y="2159"/>
                  </a:cubicBezTo>
                  <a:cubicBezTo>
                    <a:pt x="2888" y="1490"/>
                    <a:pt x="2919" y="943"/>
                    <a:pt x="2949" y="578"/>
                  </a:cubicBezTo>
                  <a:lnTo>
                    <a:pt x="2949" y="153"/>
                  </a:lnTo>
                  <a:close/>
                  <a:moveTo>
                    <a:pt x="426" y="54287"/>
                  </a:moveTo>
                  <a:lnTo>
                    <a:pt x="426" y="54713"/>
                  </a:lnTo>
                  <a:cubicBezTo>
                    <a:pt x="426" y="54743"/>
                    <a:pt x="457" y="54804"/>
                    <a:pt x="457" y="54834"/>
                  </a:cubicBezTo>
                  <a:cubicBezTo>
                    <a:pt x="457" y="54804"/>
                    <a:pt x="457" y="54743"/>
                    <a:pt x="457" y="54713"/>
                  </a:cubicBezTo>
                  <a:cubicBezTo>
                    <a:pt x="457" y="54591"/>
                    <a:pt x="426" y="54470"/>
                    <a:pt x="426" y="542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1"/>
            <p:cNvSpPr/>
            <p:nvPr/>
          </p:nvSpPr>
          <p:spPr>
            <a:xfrm>
              <a:off x="2068700" y="3937650"/>
              <a:ext cx="28900" cy="26525"/>
            </a:xfrm>
            <a:custGeom>
              <a:avLst/>
              <a:gdLst/>
              <a:ahLst/>
              <a:cxnLst/>
              <a:rect l="l" t="t" r="r" b="b"/>
              <a:pathLst>
                <a:path w="1156" h="1061" extrusionOk="0">
                  <a:moveTo>
                    <a:pt x="627" y="1"/>
                  </a:moveTo>
                  <a:cubicBezTo>
                    <a:pt x="547" y="1"/>
                    <a:pt x="502" y="31"/>
                    <a:pt x="517" y="46"/>
                  </a:cubicBezTo>
                  <a:cubicBezTo>
                    <a:pt x="517" y="77"/>
                    <a:pt x="699" y="46"/>
                    <a:pt x="821" y="229"/>
                  </a:cubicBezTo>
                  <a:cubicBezTo>
                    <a:pt x="912" y="350"/>
                    <a:pt x="943" y="472"/>
                    <a:pt x="943" y="594"/>
                  </a:cubicBezTo>
                  <a:cubicBezTo>
                    <a:pt x="872" y="771"/>
                    <a:pt x="708" y="865"/>
                    <a:pt x="548" y="865"/>
                  </a:cubicBezTo>
                  <a:cubicBezTo>
                    <a:pt x="433" y="865"/>
                    <a:pt x="320" y="817"/>
                    <a:pt x="243" y="715"/>
                  </a:cubicBezTo>
                  <a:cubicBezTo>
                    <a:pt x="183" y="594"/>
                    <a:pt x="183" y="442"/>
                    <a:pt x="243" y="320"/>
                  </a:cubicBezTo>
                  <a:cubicBezTo>
                    <a:pt x="335" y="107"/>
                    <a:pt x="487" y="77"/>
                    <a:pt x="487" y="46"/>
                  </a:cubicBezTo>
                  <a:cubicBezTo>
                    <a:pt x="487" y="39"/>
                    <a:pt x="473" y="33"/>
                    <a:pt x="451" y="33"/>
                  </a:cubicBezTo>
                  <a:cubicBezTo>
                    <a:pt x="384" y="33"/>
                    <a:pt x="236" y="84"/>
                    <a:pt x="122" y="290"/>
                  </a:cubicBezTo>
                  <a:cubicBezTo>
                    <a:pt x="31" y="442"/>
                    <a:pt x="0" y="624"/>
                    <a:pt x="91" y="776"/>
                  </a:cubicBezTo>
                  <a:cubicBezTo>
                    <a:pt x="209" y="971"/>
                    <a:pt x="393" y="1061"/>
                    <a:pt x="575" y="1061"/>
                  </a:cubicBezTo>
                  <a:cubicBezTo>
                    <a:pt x="817" y="1061"/>
                    <a:pt x="1055" y="902"/>
                    <a:pt x="1125" y="624"/>
                  </a:cubicBezTo>
                  <a:cubicBezTo>
                    <a:pt x="1155" y="442"/>
                    <a:pt x="1064" y="259"/>
                    <a:pt x="943" y="138"/>
                  </a:cubicBezTo>
                  <a:cubicBezTo>
                    <a:pt x="821" y="31"/>
                    <a:pt x="707" y="1"/>
                    <a:pt x="6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1"/>
            <p:cNvSpPr/>
            <p:nvPr/>
          </p:nvSpPr>
          <p:spPr>
            <a:xfrm>
              <a:off x="2042100" y="4363950"/>
              <a:ext cx="28900" cy="26650"/>
            </a:xfrm>
            <a:custGeom>
              <a:avLst/>
              <a:gdLst/>
              <a:ahLst/>
              <a:cxnLst/>
              <a:rect l="l" t="t" r="r" b="b"/>
              <a:pathLst>
                <a:path w="1156" h="1066" extrusionOk="0">
                  <a:moveTo>
                    <a:pt x="627" y="1"/>
                  </a:moveTo>
                  <a:cubicBezTo>
                    <a:pt x="548" y="1"/>
                    <a:pt x="502" y="31"/>
                    <a:pt x="517" y="46"/>
                  </a:cubicBezTo>
                  <a:cubicBezTo>
                    <a:pt x="517" y="77"/>
                    <a:pt x="700" y="46"/>
                    <a:pt x="821" y="259"/>
                  </a:cubicBezTo>
                  <a:cubicBezTo>
                    <a:pt x="912" y="350"/>
                    <a:pt x="943" y="472"/>
                    <a:pt x="943" y="593"/>
                  </a:cubicBezTo>
                  <a:cubicBezTo>
                    <a:pt x="890" y="788"/>
                    <a:pt x="723" y="900"/>
                    <a:pt x="558" y="900"/>
                  </a:cubicBezTo>
                  <a:cubicBezTo>
                    <a:pt x="439" y="900"/>
                    <a:pt x="320" y="842"/>
                    <a:pt x="244" y="715"/>
                  </a:cubicBezTo>
                  <a:cubicBezTo>
                    <a:pt x="183" y="593"/>
                    <a:pt x="183" y="472"/>
                    <a:pt x="244" y="350"/>
                  </a:cubicBezTo>
                  <a:cubicBezTo>
                    <a:pt x="335" y="107"/>
                    <a:pt x="487" y="77"/>
                    <a:pt x="487" y="46"/>
                  </a:cubicBezTo>
                  <a:cubicBezTo>
                    <a:pt x="487" y="39"/>
                    <a:pt x="473" y="33"/>
                    <a:pt x="451" y="33"/>
                  </a:cubicBezTo>
                  <a:cubicBezTo>
                    <a:pt x="382" y="33"/>
                    <a:pt x="228" y="84"/>
                    <a:pt x="92" y="289"/>
                  </a:cubicBezTo>
                  <a:cubicBezTo>
                    <a:pt x="31" y="441"/>
                    <a:pt x="0" y="624"/>
                    <a:pt x="92" y="806"/>
                  </a:cubicBezTo>
                  <a:cubicBezTo>
                    <a:pt x="192" y="956"/>
                    <a:pt x="353" y="1065"/>
                    <a:pt x="543" y="1065"/>
                  </a:cubicBezTo>
                  <a:cubicBezTo>
                    <a:pt x="584" y="1065"/>
                    <a:pt x="626" y="1060"/>
                    <a:pt x="669" y="1049"/>
                  </a:cubicBezTo>
                  <a:cubicBezTo>
                    <a:pt x="882" y="1019"/>
                    <a:pt x="1095" y="837"/>
                    <a:pt x="1125" y="624"/>
                  </a:cubicBezTo>
                  <a:cubicBezTo>
                    <a:pt x="1155" y="441"/>
                    <a:pt x="1064" y="259"/>
                    <a:pt x="943" y="138"/>
                  </a:cubicBezTo>
                  <a:cubicBezTo>
                    <a:pt x="821" y="31"/>
                    <a:pt x="707" y="1"/>
                    <a:pt x="6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1"/>
            <p:cNvSpPr/>
            <p:nvPr/>
          </p:nvSpPr>
          <p:spPr>
            <a:xfrm>
              <a:off x="2524625" y="4433475"/>
              <a:ext cx="212050" cy="224975"/>
            </a:xfrm>
            <a:custGeom>
              <a:avLst/>
              <a:gdLst/>
              <a:ahLst/>
              <a:cxnLst/>
              <a:rect l="l" t="t" r="r" b="b"/>
              <a:pathLst>
                <a:path w="8482" h="8999" extrusionOk="0">
                  <a:moveTo>
                    <a:pt x="1" y="1"/>
                  </a:moveTo>
                  <a:cubicBezTo>
                    <a:pt x="1" y="1"/>
                    <a:pt x="183" y="62"/>
                    <a:pt x="457" y="244"/>
                  </a:cubicBezTo>
                  <a:cubicBezTo>
                    <a:pt x="821" y="487"/>
                    <a:pt x="1156" y="822"/>
                    <a:pt x="1429" y="1217"/>
                  </a:cubicBezTo>
                  <a:cubicBezTo>
                    <a:pt x="1794" y="1794"/>
                    <a:pt x="2068" y="2402"/>
                    <a:pt x="2250" y="3071"/>
                  </a:cubicBezTo>
                  <a:cubicBezTo>
                    <a:pt x="2493" y="3892"/>
                    <a:pt x="2797" y="4682"/>
                    <a:pt x="3192" y="5442"/>
                  </a:cubicBezTo>
                  <a:cubicBezTo>
                    <a:pt x="3983" y="6779"/>
                    <a:pt x="5198" y="7843"/>
                    <a:pt x="6627" y="8481"/>
                  </a:cubicBezTo>
                  <a:cubicBezTo>
                    <a:pt x="7052" y="8694"/>
                    <a:pt x="7508" y="8816"/>
                    <a:pt x="7964" y="8937"/>
                  </a:cubicBezTo>
                  <a:cubicBezTo>
                    <a:pt x="8116" y="8968"/>
                    <a:pt x="8299" y="8968"/>
                    <a:pt x="8481" y="8998"/>
                  </a:cubicBezTo>
                  <a:cubicBezTo>
                    <a:pt x="7843" y="8846"/>
                    <a:pt x="7265" y="8633"/>
                    <a:pt x="6688" y="8390"/>
                  </a:cubicBezTo>
                  <a:cubicBezTo>
                    <a:pt x="5290" y="7721"/>
                    <a:pt x="4134" y="6688"/>
                    <a:pt x="3375" y="5351"/>
                  </a:cubicBezTo>
                  <a:cubicBezTo>
                    <a:pt x="2979" y="4621"/>
                    <a:pt x="2675" y="3831"/>
                    <a:pt x="2432" y="3040"/>
                  </a:cubicBezTo>
                  <a:cubicBezTo>
                    <a:pt x="2220" y="2341"/>
                    <a:pt x="1916" y="1703"/>
                    <a:pt x="1520" y="1126"/>
                  </a:cubicBezTo>
                  <a:cubicBezTo>
                    <a:pt x="1247" y="730"/>
                    <a:pt x="913" y="396"/>
                    <a:pt x="487" y="183"/>
                  </a:cubicBezTo>
                  <a:cubicBezTo>
                    <a:pt x="365" y="123"/>
                    <a:pt x="244" y="62"/>
                    <a:pt x="122" y="31"/>
                  </a:cubicBezTo>
                  <a:cubicBezTo>
                    <a:pt x="92" y="1"/>
                    <a:pt x="6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61"/>
          <p:cNvGrpSpPr/>
          <p:nvPr/>
        </p:nvGrpSpPr>
        <p:grpSpPr>
          <a:xfrm>
            <a:off x="3026702" y="2182184"/>
            <a:ext cx="946044" cy="1033456"/>
            <a:chOff x="3315650" y="2481800"/>
            <a:chExt cx="2206775" cy="2410675"/>
          </a:xfrm>
        </p:grpSpPr>
        <p:sp>
          <p:nvSpPr>
            <p:cNvPr id="1947" name="Google Shape;1947;p61"/>
            <p:cNvSpPr/>
            <p:nvPr/>
          </p:nvSpPr>
          <p:spPr>
            <a:xfrm>
              <a:off x="5115075" y="3405425"/>
              <a:ext cx="407350" cy="390550"/>
            </a:xfrm>
            <a:custGeom>
              <a:avLst/>
              <a:gdLst/>
              <a:ahLst/>
              <a:cxnLst/>
              <a:rect l="l" t="t" r="r" b="b"/>
              <a:pathLst>
                <a:path w="16294" h="15622" extrusionOk="0">
                  <a:moveTo>
                    <a:pt x="11960" y="0"/>
                  </a:moveTo>
                  <a:cubicBezTo>
                    <a:pt x="11328" y="0"/>
                    <a:pt x="11096" y="1214"/>
                    <a:pt x="11096" y="1214"/>
                  </a:cubicBezTo>
                  <a:cubicBezTo>
                    <a:pt x="11096" y="1214"/>
                    <a:pt x="8902" y="7239"/>
                    <a:pt x="8216" y="7239"/>
                  </a:cubicBezTo>
                  <a:cubicBezTo>
                    <a:pt x="8203" y="7239"/>
                    <a:pt x="8190" y="7236"/>
                    <a:pt x="8178" y="7232"/>
                  </a:cubicBezTo>
                  <a:cubicBezTo>
                    <a:pt x="7509" y="7019"/>
                    <a:pt x="8725" y="3280"/>
                    <a:pt x="9242" y="2065"/>
                  </a:cubicBezTo>
                  <a:cubicBezTo>
                    <a:pt x="9672" y="990"/>
                    <a:pt x="9437" y="295"/>
                    <a:pt x="8873" y="295"/>
                  </a:cubicBezTo>
                  <a:cubicBezTo>
                    <a:pt x="8799" y="295"/>
                    <a:pt x="8719" y="307"/>
                    <a:pt x="8634" y="332"/>
                  </a:cubicBezTo>
                  <a:cubicBezTo>
                    <a:pt x="8148" y="484"/>
                    <a:pt x="6537" y="4192"/>
                    <a:pt x="6081" y="5408"/>
                  </a:cubicBezTo>
                  <a:cubicBezTo>
                    <a:pt x="5732" y="6338"/>
                    <a:pt x="4939" y="8531"/>
                    <a:pt x="4258" y="8531"/>
                  </a:cubicBezTo>
                  <a:cubicBezTo>
                    <a:pt x="4049" y="8531"/>
                    <a:pt x="3851" y="8324"/>
                    <a:pt x="3680" y="7809"/>
                  </a:cubicBezTo>
                  <a:cubicBezTo>
                    <a:pt x="3680" y="7779"/>
                    <a:pt x="3649" y="7749"/>
                    <a:pt x="3619" y="7718"/>
                  </a:cubicBezTo>
                  <a:cubicBezTo>
                    <a:pt x="2950" y="5560"/>
                    <a:pt x="1734" y="4101"/>
                    <a:pt x="1096" y="3919"/>
                  </a:cubicBezTo>
                  <a:cubicBezTo>
                    <a:pt x="1025" y="3899"/>
                    <a:pt x="956" y="3890"/>
                    <a:pt x="890" y="3890"/>
                  </a:cubicBezTo>
                  <a:cubicBezTo>
                    <a:pt x="338" y="3890"/>
                    <a:pt x="0" y="4531"/>
                    <a:pt x="245" y="5074"/>
                  </a:cubicBezTo>
                  <a:cubicBezTo>
                    <a:pt x="275" y="5165"/>
                    <a:pt x="336" y="5256"/>
                    <a:pt x="397" y="5347"/>
                  </a:cubicBezTo>
                  <a:cubicBezTo>
                    <a:pt x="427" y="5378"/>
                    <a:pt x="458" y="5439"/>
                    <a:pt x="518" y="5469"/>
                  </a:cubicBezTo>
                  <a:cubicBezTo>
                    <a:pt x="883" y="6168"/>
                    <a:pt x="1187" y="6867"/>
                    <a:pt x="1430" y="7627"/>
                  </a:cubicBezTo>
                  <a:cubicBezTo>
                    <a:pt x="1673" y="8265"/>
                    <a:pt x="1765" y="8964"/>
                    <a:pt x="1765" y="9664"/>
                  </a:cubicBezTo>
                  <a:cubicBezTo>
                    <a:pt x="1765" y="10484"/>
                    <a:pt x="2160" y="12825"/>
                    <a:pt x="2129" y="13402"/>
                  </a:cubicBezTo>
                  <a:lnTo>
                    <a:pt x="10336" y="15621"/>
                  </a:lnTo>
                  <a:cubicBezTo>
                    <a:pt x="11947" y="13250"/>
                    <a:pt x="13406" y="10788"/>
                    <a:pt x="14713" y="8265"/>
                  </a:cubicBezTo>
                  <a:cubicBezTo>
                    <a:pt x="16294" y="5256"/>
                    <a:pt x="16020" y="5104"/>
                    <a:pt x="15655" y="4983"/>
                  </a:cubicBezTo>
                  <a:cubicBezTo>
                    <a:pt x="15622" y="4971"/>
                    <a:pt x="15588" y="4965"/>
                    <a:pt x="15553" y="4965"/>
                  </a:cubicBezTo>
                  <a:cubicBezTo>
                    <a:pt x="14624" y="4965"/>
                    <a:pt x="13094" y="8928"/>
                    <a:pt x="12582" y="8928"/>
                  </a:cubicBezTo>
                  <a:cubicBezTo>
                    <a:pt x="12512" y="8928"/>
                    <a:pt x="12462" y="8856"/>
                    <a:pt x="12433" y="8691"/>
                  </a:cubicBezTo>
                  <a:cubicBezTo>
                    <a:pt x="12160" y="7232"/>
                    <a:pt x="15564" y="2217"/>
                    <a:pt x="14500" y="1913"/>
                  </a:cubicBezTo>
                  <a:cubicBezTo>
                    <a:pt x="14451" y="1898"/>
                    <a:pt x="14401" y="1890"/>
                    <a:pt x="14350" y="1890"/>
                  </a:cubicBezTo>
                  <a:cubicBezTo>
                    <a:pt x="12969" y="1890"/>
                    <a:pt x="11180" y="7310"/>
                    <a:pt x="10974" y="7779"/>
                  </a:cubicBezTo>
                  <a:cubicBezTo>
                    <a:pt x="10908" y="7946"/>
                    <a:pt x="10772" y="8015"/>
                    <a:pt x="10636" y="8015"/>
                  </a:cubicBezTo>
                  <a:cubicBezTo>
                    <a:pt x="10399" y="8015"/>
                    <a:pt x="10160" y="7806"/>
                    <a:pt x="10275" y="7536"/>
                  </a:cubicBezTo>
                  <a:cubicBezTo>
                    <a:pt x="10579" y="6928"/>
                    <a:pt x="13497" y="484"/>
                    <a:pt x="12130" y="28"/>
                  </a:cubicBezTo>
                  <a:cubicBezTo>
                    <a:pt x="12070" y="9"/>
                    <a:pt x="12013" y="0"/>
                    <a:pt x="11960" y="0"/>
                  </a:cubicBez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1"/>
            <p:cNvSpPr/>
            <p:nvPr/>
          </p:nvSpPr>
          <p:spPr>
            <a:xfrm>
              <a:off x="3315650" y="3441775"/>
              <a:ext cx="2095075" cy="1450700"/>
            </a:xfrm>
            <a:custGeom>
              <a:avLst/>
              <a:gdLst/>
              <a:ahLst/>
              <a:cxnLst/>
              <a:rect l="l" t="t" r="r" b="b"/>
              <a:pathLst>
                <a:path w="83803" h="58028" extrusionOk="0">
                  <a:moveTo>
                    <a:pt x="34943" y="0"/>
                  </a:moveTo>
                  <a:cubicBezTo>
                    <a:pt x="29133" y="0"/>
                    <a:pt x="23241" y="1244"/>
                    <a:pt x="16810" y="3498"/>
                  </a:cubicBezTo>
                  <a:cubicBezTo>
                    <a:pt x="16810" y="3498"/>
                    <a:pt x="11309" y="4988"/>
                    <a:pt x="8634" y="12131"/>
                  </a:cubicBezTo>
                  <a:cubicBezTo>
                    <a:pt x="6263" y="18605"/>
                    <a:pt x="3558" y="28483"/>
                    <a:pt x="3102" y="30216"/>
                  </a:cubicBezTo>
                  <a:cubicBezTo>
                    <a:pt x="1" y="40697"/>
                    <a:pt x="4034" y="46784"/>
                    <a:pt x="10000" y="46784"/>
                  </a:cubicBezTo>
                  <a:cubicBezTo>
                    <a:pt x="10349" y="46784"/>
                    <a:pt x="10704" y="46763"/>
                    <a:pt x="11066" y="46721"/>
                  </a:cubicBezTo>
                  <a:cubicBezTo>
                    <a:pt x="13771" y="46295"/>
                    <a:pt x="16051" y="44076"/>
                    <a:pt x="17084" y="43195"/>
                  </a:cubicBezTo>
                  <a:lnTo>
                    <a:pt x="20519" y="39942"/>
                  </a:lnTo>
                  <a:lnTo>
                    <a:pt x="20610" y="42465"/>
                  </a:lnTo>
                  <a:lnTo>
                    <a:pt x="16719" y="58028"/>
                  </a:lnTo>
                  <a:lnTo>
                    <a:pt x="56507" y="57937"/>
                  </a:lnTo>
                  <a:lnTo>
                    <a:pt x="49334" y="39517"/>
                  </a:lnTo>
                  <a:lnTo>
                    <a:pt x="50945" y="31067"/>
                  </a:lnTo>
                  <a:lnTo>
                    <a:pt x="53650" y="37541"/>
                  </a:lnTo>
                  <a:cubicBezTo>
                    <a:pt x="55413" y="41736"/>
                    <a:pt x="59486" y="44471"/>
                    <a:pt x="63985" y="44532"/>
                  </a:cubicBezTo>
                  <a:cubicBezTo>
                    <a:pt x="64011" y="44532"/>
                    <a:pt x="64037" y="44532"/>
                    <a:pt x="64063" y="44532"/>
                  </a:cubicBezTo>
                  <a:cubicBezTo>
                    <a:pt x="68561" y="44532"/>
                    <a:pt x="72658" y="41925"/>
                    <a:pt x="74501" y="37815"/>
                  </a:cubicBezTo>
                  <a:lnTo>
                    <a:pt x="83803" y="14410"/>
                  </a:lnTo>
                  <a:lnTo>
                    <a:pt x="73711" y="11097"/>
                  </a:lnTo>
                  <a:lnTo>
                    <a:pt x="64532" y="29334"/>
                  </a:lnTo>
                  <a:cubicBezTo>
                    <a:pt x="64532" y="29334"/>
                    <a:pt x="59334" y="14289"/>
                    <a:pt x="56507" y="8331"/>
                  </a:cubicBezTo>
                  <a:cubicBezTo>
                    <a:pt x="55443" y="6051"/>
                    <a:pt x="53316" y="4471"/>
                    <a:pt x="51249" y="3407"/>
                  </a:cubicBezTo>
                  <a:lnTo>
                    <a:pt x="51249" y="3377"/>
                  </a:lnTo>
                  <a:lnTo>
                    <a:pt x="50823" y="3194"/>
                  </a:lnTo>
                  <a:cubicBezTo>
                    <a:pt x="49334" y="2495"/>
                    <a:pt x="47784" y="1948"/>
                    <a:pt x="46203" y="1614"/>
                  </a:cubicBezTo>
                  <a:cubicBezTo>
                    <a:pt x="42402" y="517"/>
                    <a:pt x="38689" y="0"/>
                    <a:pt x="34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1"/>
            <p:cNvSpPr/>
            <p:nvPr/>
          </p:nvSpPr>
          <p:spPr>
            <a:xfrm>
              <a:off x="3683475" y="4287575"/>
              <a:ext cx="276625" cy="282725"/>
            </a:xfrm>
            <a:custGeom>
              <a:avLst/>
              <a:gdLst/>
              <a:ahLst/>
              <a:cxnLst/>
              <a:rect l="l" t="t" r="r" b="b"/>
              <a:pathLst>
                <a:path w="11065" h="11309" extrusionOk="0">
                  <a:moveTo>
                    <a:pt x="11064" y="1"/>
                  </a:moveTo>
                  <a:cubicBezTo>
                    <a:pt x="10912" y="153"/>
                    <a:pt x="10791" y="305"/>
                    <a:pt x="10669" y="457"/>
                  </a:cubicBezTo>
                  <a:cubicBezTo>
                    <a:pt x="10395" y="761"/>
                    <a:pt x="10031" y="1217"/>
                    <a:pt x="9544" y="1764"/>
                  </a:cubicBezTo>
                  <a:cubicBezTo>
                    <a:pt x="8602" y="2828"/>
                    <a:pt x="7265" y="4287"/>
                    <a:pt x="5745" y="5867"/>
                  </a:cubicBezTo>
                  <a:cubicBezTo>
                    <a:pt x="4225" y="7417"/>
                    <a:pt x="2797" y="8785"/>
                    <a:pt x="1733" y="9758"/>
                  </a:cubicBezTo>
                  <a:cubicBezTo>
                    <a:pt x="1186" y="10244"/>
                    <a:pt x="760" y="10639"/>
                    <a:pt x="456" y="10883"/>
                  </a:cubicBezTo>
                  <a:cubicBezTo>
                    <a:pt x="274" y="11004"/>
                    <a:pt x="122" y="11156"/>
                    <a:pt x="0" y="11308"/>
                  </a:cubicBezTo>
                  <a:cubicBezTo>
                    <a:pt x="152" y="11217"/>
                    <a:pt x="334" y="11065"/>
                    <a:pt x="486" y="10943"/>
                  </a:cubicBezTo>
                  <a:cubicBezTo>
                    <a:pt x="821" y="10700"/>
                    <a:pt x="1277" y="10335"/>
                    <a:pt x="1793" y="9849"/>
                  </a:cubicBezTo>
                  <a:cubicBezTo>
                    <a:pt x="2888" y="8937"/>
                    <a:pt x="4347" y="7569"/>
                    <a:pt x="5897" y="6019"/>
                  </a:cubicBezTo>
                  <a:cubicBezTo>
                    <a:pt x="7417" y="4439"/>
                    <a:pt x="8754" y="2949"/>
                    <a:pt x="9666" y="1855"/>
                  </a:cubicBezTo>
                  <a:cubicBezTo>
                    <a:pt x="10122" y="1308"/>
                    <a:pt x="10487" y="822"/>
                    <a:pt x="10730" y="518"/>
                  </a:cubicBezTo>
                  <a:cubicBezTo>
                    <a:pt x="10851" y="366"/>
                    <a:pt x="10973" y="183"/>
                    <a:pt x="1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1"/>
            <p:cNvSpPr/>
            <p:nvPr/>
          </p:nvSpPr>
          <p:spPr>
            <a:xfrm>
              <a:off x="4552025" y="3897775"/>
              <a:ext cx="58525" cy="516750"/>
            </a:xfrm>
            <a:custGeom>
              <a:avLst/>
              <a:gdLst/>
              <a:ahLst/>
              <a:cxnLst/>
              <a:rect l="l" t="t" r="r" b="b"/>
              <a:pathLst>
                <a:path w="2341" h="20670" extrusionOk="0">
                  <a:moveTo>
                    <a:pt x="1034" y="0"/>
                  </a:moveTo>
                  <a:cubicBezTo>
                    <a:pt x="1034" y="91"/>
                    <a:pt x="1034" y="152"/>
                    <a:pt x="1034" y="243"/>
                  </a:cubicBezTo>
                  <a:cubicBezTo>
                    <a:pt x="1034" y="365"/>
                    <a:pt x="1095" y="578"/>
                    <a:pt x="1125" y="821"/>
                  </a:cubicBezTo>
                  <a:cubicBezTo>
                    <a:pt x="1247" y="1368"/>
                    <a:pt x="1429" y="2097"/>
                    <a:pt x="1642" y="3040"/>
                  </a:cubicBezTo>
                  <a:cubicBezTo>
                    <a:pt x="1885" y="4103"/>
                    <a:pt x="2037" y="5198"/>
                    <a:pt x="2128" y="6292"/>
                  </a:cubicBezTo>
                  <a:cubicBezTo>
                    <a:pt x="2128" y="6961"/>
                    <a:pt x="2098" y="7599"/>
                    <a:pt x="2007" y="8268"/>
                  </a:cubicBezTo>
                  <a:cubicBezTo>
                    <a:pt x="1946" y="8936"/>
                    <a:pt x="1855" y="9635"/>
                    <a:pt x="1763" y="10335"/>
                  </a:cubicBezTo>
                  <a:cubicBezTo>
                    <a:pt x="1368" y="13222"/>
                    <a:pt x="882" y="15806"/>
                    <a:pt x="548" y="17660"/>
                  </a:cubicBezTo>
                  <a:lnTo>
                    <a:pt x="122" y="19879"/>
                  </a:lnTo>
                  <a:cubicBezTo>
                    <a:pt x="92" y="20122"/>
                    <a:pt x="61" y="20304"/>
                    <a:pt x="31" y="20456"/>
                  </a:cubicBezTo>
                  <a:cubicBezTo>
                    <a:pt x="0" y="20547"/>
                    <a:pt x="0" y="20608"/>
                    <a:pt x="0" y="20669"/>
                  </a:cubicBezTo>
                  <a:cubicBezTo>
                    <a:pt x="31" y="20608"/>
                    <a:pt x="61" y="20547"/>
                    <a:pt x="92" y="20487"/>
                  </a:cubicBezTo>
                  <a:cubicBezTo>
                    <a:pt x="122" y="20335"/>
                    <a:pt x="152" y="20122"/>
                    <a:pt x="213" y="19879"/>
                  </a:cubicBezTo>
                  <a:cubicBezTo>
                    <a:pt x="335" y="19332"/>
                    <a:pt x="487" y="18602"/>
                    <a:pt x="700" y="17690"/>
                  </a:cubicBezTo>
                  <a:cubicBezTo>
                    <a:pt x="1064" y="15836"/>
                    <a:pt x="1581" y="13253"/>
                    <a:pt x="1946" y="10365"/>
                  </a:cubicBezTo>
                  <a:cubicBezTo>
                    <a:pt x="2067" y="9666"/>
                    <a:pt x="2128" y="8967"/>
                    <a:pt x="2219" y="8268"/>
                  </a:cubicBezTo>
                  <a:cubicBezTo>
                    <a:pt x="2310" y="7629"/>
                    <a:pt x="2341" y="6961"/>
                    <a:pt x="2310" y="6292"/>
                  </a:cubicBezTo>
                  <a:cubicBezTo>
                    <a:pt x="2219" y="5167"/>
                    <a:pt x="2067" y="4073"/>
                    <a:pt x="1763" y="3009"/>
                  </a:cubicBezTo>
                  <a:cubicBezTo>
                    <a:pt x="1551" y="2067"/>
                    <a:pt x="1338" y="1337"/>
                    <a:pt x="1216" y="821"/>
                  </a:cubicBezTo>
                  <a:cubicBezTo>
                    <a:pt x="1155" y="547"/>
                    <a:pt x="1095" y="365"/>
                    <a:pt x="1095" y="213"/>
                  </a:cubicBezTo>
                  <a:cubicBezTo>
                    <a:pt x="1064" y="152"/>
                    <a:pt x="1064" y="91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1"/>
            <p:cNvSpPr/>
            <p:nvPr/>
          </p:nvSpPr>
          <p:spPr>
            <a:xfrm>
              <a:off x="4908400" y="4175875"/>
              <a:ext cx="20550" cy="110975"/>
            </a:xfrm>
            <a:custGeom>
              <a:avLst/>
              <a:gdLst/>
              <a:ahLst/>
              <a:cxnLst/>
              <a:rect l="l" t="t" r="r" b="b"/>
              <a:pathLst>
                <a:path w="822" h="4439" extrusionOk="0">
                  <a:moveTo>
                    <a:pt x="822" y="1"/>
                  </a:moveTo>
                  <a:lnTo>
                    <a:pt x="822" y="1"/>
                  </a:lnTo>
                  <a:cubicBezTo>
                    <a:pt x="427" y="1460"/>
                    <a:pt x="153" y="2919"/>
                    <a:pt x="1" y="4439"/>
                  </a:cubicBezTo>
                  <a:cubicBezTo>
                    <a:pt x="244" y="3709"/>
                    <a:pt x="396" y="2980"/>
                    <a:pt x="518" y="2250"/>
                  </a:cubicBezTo>
                  <a:cubicBezTo>
                    <a:pt x="670" y="1521"/>
                    <a:pt x="791" y="761"/>
                    <a:pt x="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1"/>
            <p:cNvSpPr/>
            <p:nvPr/>
          </p:nvSpPr>
          <p:spPr>
            <a:xfrm>
              <a:off x="4928925" y="4171325"/>
              <a:ext cx="14475" cy="129200"/>
            </a:xfrm>
            <a:custGeom>
              <a:avLst/>
              <a:gdLst/>
              <a:ahLst/>
              <a:cxnLst/>
              <a:rect l="l" t="t" r="r" b="b"/>
              <a:pathLst>
                <a:path w="579" h="5168" extrusionOk="0">
                  <a:moveTo>
                    <a:pt x="1" y="0"/>
                  </a:moveTo>
                  <a:cubicBezTo>
                    <a:pt x="1" y="882"/>
                    <a:pt x="61" y="1733"/>
                    <a:pt x="213" y="2584"/>
                  </a:cubicBezTo>
                  <a:cubicBezTo>
                    <a:pt x="274" y="3466"/>
                    <a:pt x="396" y="4317"/>
                    <a:pt x="578" y="5168"/>
                  </a:cubicBezTo>
                  <a:cubicBezTo>
                    <a:pt x="578" y="4286"/>
                    <a:pt x="517" y="3435"/>
                    <a:pt x="396" y="2554"/>
                  </a:cubicBezTo>
                  <a:cubicBezTo>
                    <a:pt x="305" y="1703"/>
                    <a:pt x="183" y="8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1"/>
            <p:cNvSpPr/>
            <p:nvPr/>
          </p:nvSpPr>
          <p:spPr>
            <a:xfrm>
              <a:off x="4207025" y="4207800"/>
              <a:ext cx="5350" cy="682400"/>
            </a:xfrm>
            <a:custGeom>
              <a:avLst/>
              <a:gdLst/>
              <a:ahLst/>
              <a:cxnLst/>
              <a:rect l="l" t="t" r="r" b="b"/>
              <a:pathLst>
                <a:path w="214" h="27296" extrusionOk="0">
                  <a:moveTo>
                    <a:pt x="92" y="0"/>
                  </a:moveTo>
                  <a:cubicBezTo>
                    <a:pt x="62" y="0"/>
                    <a:pt x="1" y="6140"/>
                    <a:pt x="1" y="13648"/>
                  </a:cubicBezTo>
                  <a:cubicBezTo>
                    <a:pt x="1" y="21186"/>
                    <a:pt x="62" y="27296"/>
                    <a:pt x="92" y="27296"/>
                  </a:cubicBezTo>
                  <a:cubicBezTo>
                    <a:pt x="153" y="27296"/>
                    <a:pt x="214" y="21186"/>
                    <a:pt x="214" y="13648"/>
                  </a:cubicBezTo>
                  <a:cubicBezTo>
                    <a:pt x="214" y="6110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1"/>
            <p:cNvSpPr/>
            <p:nvPr/>
          </p:nvSpPr>
          <p:spPr>
            <a:xfrm>
              <a:off x="4583175" y="3925875"/>
              <a:ext cx="94250" cy="493975"/>
            </a:xfrm>
            <a:custGeom>
              <a:avLst/>
              <a:gdLst/>
              <a:ahLst/>
              <a:cxnLst/>
              <a:rect l="l" t="t" r="r" b="b"/>
              <a:pathLst>
                <a:path w="3770" h="19759" extrusionOk="0">
                  <a:moveTo>
                    <a:pt x="1" y="1"/>
                  </a:moveTo>
                  <a:cubicBezTo>
                    <a:pt x="1" y="1"/>
                    <a:pt x="1064" y="4499"/>
                    <a:pt x="973" y="5411"/>
                  </a:cubicBezTo>
                  <a:cubicBezTo>
                    <a:pt x="913" y="6323"/>
                    <a:pt x="213" y="11703"/>
                    <a:pt x="213" y="11703"/>
                  </a:cubicBezTo>
                  <a:cubicBezTo>
                    <a:pt x="213" y="11703"/>
                    <a:pt x="1125" y="13800"/>
                    <a:pt x="2128" y="16202"/>
                  </a:cubicBezTo>
                  <a:cubicBezTo>
                    <a:pt x="2609" y="17343"/>
                    <a:pt x="3682" y="19759"/>
                    <a:pt x="3767" y="19759"/>
                  </a:cubicBezTo>
                  <a:cubicBezTo>
                    <a:pt x="3768" y="19759"/>
                    <a:pt x="3769" y="19759"/>
                    <a:pt x="3770" y="19758"/>
                  </a:cubicBezTo>
                  <a:cubicBezTo>
                    <a:pt x="2493" y="16901"/>
                    <a:pt x="3739" y="14287"/>
                    <a:pt x="3618" y="11156"/>
                  </a:cubicBezTo>
                  <a:cubicBezTo>
                    <a:pt x="3466" y="7113"/>
                    <a:pt x="1855" y="3557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1"/>
            <p:cNvSpPr/>
            <p:nvPr/>
          </p:nvSpPr>
          <p:spPr>
            <a:xfrm>
              <a:off x="3404150" y="3906125"/>
              <a:ext cx="370525" cy="481825"/>
            </a:xfrm>
            <a:custGeom>
              <a:avLst/>
              <a:gdLst/>
              <a:ahLst/>
              <a:cxnLst/>
              <a:rect l="l" t="t" r="r" b="b"/>
              <a:pathLst>
                <a:path w="14821" h="19273" extrusionOk="0">
                  <a:moveTo>
                    <a:pt x="14821" y="0"/>
                  </a:moveTo>
                  <a:cubicBezTo>
                    <a:pt x="13210" y="92"/>
                    <a:pt x="11903" y="5563"/>
                    <a:pt x="10930" y="6839"/>
                  </a:cubicBezTo>
                  <a:cubicBezTo>
                    <a:pt x="9957" y="8116"/>
                    <a:pt x="9076" y="9575"/>
                    <a:pt x="7678" y="10396"/>
                  </a:cubicBezTo>
                  <a:cubicBezTo>
                    <a:pt x="6583" y="11034"/>
                    <a:pt x="5337" y="11247"/>
                    <a:pt x="4121" y="11551"/>
                  </a:cubicBezTo>
                  <a:cubicBezTo>
                    <a:pt x="2905" y="11855"/>
                    <a:pt x="1629" y="12341"/>
                    <a:pt x="899" y="13374"/>
                  </a:cubicBezTo>
                  <a:cubicBezTo>
                    <a:pt x="0" y="14644"/>
                    <a:pt x="735" y="19273"/>
                    <a:pt x="941" y="19273"/>
                  </a:cubicBezTo>
                  <a:cubicBezTo>
                    <a:pt x="972" y="19273"/>
                    <a:pt x="991" y="19170"/>
                    <a:pt x="991" y="18937"/>
                  </a:cubicBezTo>
                  <a:cubicBezTo>
                    <a:pt x="960" y="17326"/>
                    <a:pt x="1598" y="15776"/>
                    <a:pt x="2814" y="14712"/>
                  </a:cubicBezTo>
                  <a:cubicBezTo>
                    <a:pt x="6948" y="12706"/>
                    <a:pt x="10960" y="10456"/>
                    <a:pt x="14821" y="7964"/>
                  </a:cubicBezTo>
                  <a:lnTo>
                    <a:pt x="1482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1"/>
            <p:cNvSpPr/>
            <p:nvPr/>
          </p:nvSpPr>
          <p:spPr>
            <a:xfrm>
              <a:off x="3828600" y="4226800"/>
              <a:ext cx="401250" cy="213550"/>
            </a:xfrm>
            <a:custGeom>
              <a:avLst/>
              <a:gdLst/>
              <a:ahLst/>
              <a:cxnLst/>
              <a:rect l="l" t="t" r="r" b="b"/>
              <a:pathLst>
                <a:path w="16050" h="8542" extrusionOk="0">
                  <a:moveTo>
                    <a:pt x="7387" y="0"/>
                  </a:moveTo>
                  <a:lnTo>
                    <a:pt x="1" y="8541"/>
                  </a:lnTo>
                  <a:cubicBezTo>
                    <a:pt x="2615" y="7083"/>
                    <a:pt x="4499" y="5137"/>
                    <a:pt x="7448" y="4620"/>
                  </a:cubicBezTo>
                  <a:cubicBezTo>
                    <a:pt x="8461" y="4446"/>
                    <a:pt x="9485" y="4397"/>
                    <a:pt x="10515" y="4397"/>
                  </a:cubicBezTo>
                  <a:cubicBezTo>
                    <a:pt x="11861" y="4397"/>
                    <a:pt x="13214" y="4481"/>
                    <a:pt x="14561" y="4481"/>
                  </a:cubicBezTo>
                  <a:cubicBezTo>
                    <a:pt x="15058" y="4481"/>
                    <a:pt x="15555" y="4470"/>
                    <a:pt x="16050" y="4438"/>
                  </a:cubicBezTo>
                  <a:cubicBezTo>
                    <a:pt x="15898" y="2979"/>
                    <a:pt x="15746" y="1520"/>
                    <a:pt x="15594" y="92"/>
                  </a:cubicBezTo>
                  <a:lnTo>
                    <a:pt x="7387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1"/>
            <p:cNvSpPr/>
            <p:nvPr/>
          </p:nvSpPr>
          <p:spPr>
            <a:xfrm>
              <a:off x="3771625" y="3903850"/>
              <a:ext cx="5325" cy="197600"/>
            </a:xfrm>
            <a:custGeom>
              <a:avLst/>
              <a:gdLst/>
              <a:ahLst/>
              <a:cxnLst/>
              <a:rect l="l" t="t" r="r" b="b"/>
              <a:pathLst>
                <a:path w="213" h="7904" extrusionOk="0">
                  <a:moveTo>
                    <a:pt x="122" y="0"/>
                  </a:moveTo>
                  <a:cubicBezTo>
                    <a:pt x="30" y="1307"/>
                    <a:pt x="0" y="2614"/>
                    <a:pt x="30" y="3952"/>
                  </a:cubicBezTo>
                  <a:cubicBezTo>
                    <a:pt x="0" y="5259"/>
                    <a:pt x="30" y="6596"/>
                    <a:pt x="122" y="7903"/>
                  </a:cubicBezTo>
                  <a:cubicBezTo>
                    <a:pt x="182" y="7903"/>
                    <a:pt x="213" y="6140"/>
                    <a:pt x="213" y="3952"/>
                  </a:cubicBezTo>
                  <a:cubicBezTo>
                    <a:pt x="213" y="1763"/>
                    <a:pt x="182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1"/>
            <p:cNvSpPr/>
            <p:nvPr/>
          </p:nvSpPr>
          <p:spPr>
            <a:xfrm>
              <a:off x="3469175" y="4071775"/>
              <a:ext cx="347300" cy="203675"/>
            </a:xfrm>
            <a:custGeom>
              <a:avLst/>
              <a:gdLst/>
              <a:ahLst/>
              <a:cxnLst/>
              <a:rect l="l" t="t" r="r" b="b"/>
              <a:pathLst>
                <a:path w="13892" h="8147" extrusionOk="0">
                  <a:moveTo>
                    <a:pt x="13891" y="1"/>
                  </a:moveTo>
                  <a:lnTo>
                    <a:pt x="13891" y="1"/>
                  </a:lnTo>
                  <a:cubicBezTo>
                    <a:pt x="13709" y="92"/>
                    <a:pt x="13527" y="213"/>
                    <a:pt x="13344" y="335"/>
                  </a:cubicBezTo>
                  <a:lnTo>
                    <a:pt x="11946" y="1338"/>
                  </a:lnTo>
                  <a:cubicBezTo>
                    <a:pt x="10761" y="2159"/>
                    <a:pt x="9058" y="3283"/>
                    <a:pt x="7144" y="4408"/>
                  </a:cubicBezTo>
                  <a:cubicBezTo>
                    <a:pt x="5229" y="5533"/>
                    <a:pt x="3435" y="6444"/>
                    <a:pt x="2128" y="7083"/>
                  </a:cubicBezTo>
                  <a:lnTo>
                    <a:pt x="578" y="7843"/>
                  </a:lnTo>
                  <a:cubicBezTo>
                    <a:pt x="365" y="7934"/>
                    <a:pt x="183" y="8025"/>
                    <a:pt x="1" y="8147"/>
                  </a:cubicBezTo>
                  <a:cubicBezTo>
                    <a:pt x="213" y="8086"/>
                    <a:pt x="396" y="8025"/>
                    <a:pt x="608" y="7934"/>
                  </a:cubicBezTo>
                  <a:cubicBezTo>
                    <a:pt x="973" y="7782"/>
                    <a:pt x="1520" y="7539"/>
                    <a:pt x="2189" y="7235"/>
                  </a:cubicBezTo>
                  <a:cubicBezTo>
                    <a:pt x="3526" y="6627"/>
                    <a:pt x="5350" y="5715"/>
                    <a:pt x="7265" y="4590"/>
                  </a:cubicBezTo>
                  <a:cubicBezTo>
                    <a:pt x="9180" y="3435"/>
                    <a:pt x="10852" y="2311"/>
                    <a:pt x="12037" y="1460"/>
                  </a:cubicBezTo>
                  <a:cubicBezTo>
                    <a:pt x="12615" y="1034"/>
                    <a:pt x="13101" y="669"/>
                    <a:pt x="13405" y="426"/>
                  </a:cubicBezTo>
                  <a:cubicBezTo>
                    <a:pt x="13587" y="274"/>
                    <a:pt x="13739" y="153"/>
                    <a:pt x="13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1"/>
            <p:cNvSpPr/>
            <p:nvPr/>
          </p:nvSpPr>
          <p:spPr>
            <a:xfrm>
              <a:off x="3634075" y="2481800"/>
              <a:ext cx="1128475" cy="914200"/>
            </a:xfrm>
            <a:custGeom>
              <a:avLst/>
              <a:gdLst/>
              <a:ahLst/>
              <a:cxnLst/>
              <a:rect l="l" t="t" r="r" b="b"/>
              <a:pathLst>
                <a:path w="45139" h="36568" extrusionOk="0">
                  <a:moveTo>
                    <a:pt x="23505" y="0"/>
                  </a:moveTo>
                  <a:cubicBezTo>
                    <a:pt x="23350" y="0"/>
                    <a:pt x="23195" y="4"/>
                    <a:pt x="23040" y="12"/>
                  </a:cubicBezTo>
                  <a:cubicBezTo>
                    <a:pt x="22904" y="6"/>
                    <a:pt x="22764" y="3"/>
                    <a:pt x="22620" y="3"/>
                  </a:cubicBezTo>
                  <a:cubicBezTo>
                    <a:pt x="20617" y="3"/>
                    <a:pt x="17972" y="582"/>
                    <a:pt x="16809" y="1319"/>
                  </a:cubicBezTo>
                  <a:cubicBezTo>
                    <a:pt x="15198" y="2322"/>
                    <a:pt x="13557" y="3720"/>
                    <a:pt x="12767" y="5423"/>
                  </a:cubicBezTo>
                  <a:cubicBezTo>
                    <a:pt x="12341" y="6334"/>
                    <a:pt x="12037" y="7398"/>
                    <a:pt x="11247" y="8037"/>
                  </a:cubicBezTo>
                  <a:cubicBezTo>
                    <a:pt x="10153" y="8857"/>
                    <a:pt x="8633" y="8523"/>
                    <a:pt x="7265" y="8675"/>
                  </a:cubicBezTo>
                  <a:cubicBezTo>
                    <a:pt x="5046" y="8918"/>
                    <a:pt x="3101" y="10651"/>
                    <a:pt x="2341" y="12778"/>
                  </a:cubicBezTo>
                  <a:cubicBezTo>
                    <a:pt x="1611" y="14936"/>
                    <a:pt x="1855" y="17307"/>
                    <a:pt x="2949" y="19283"/>
                  </a:cubicBezTo>
                  <a:cubicBezTo>
                    <a:pt x="3192" y="19739"/>
                    <a:pt x="3466" y="20225"/>
                    <a:pt x="3283" y="20681"/>
                  </a:cubicBezTo>
                  <a:cubicBezTo>
                    <a:pt x="3101" y="21015"/>
                    <a:pt x="2797" y="21289"/>
                    <a:pt x="2432" y="21441"/>
                  </a:cubicBezTo>
                  <a:cubicBezTo>
                    <a:pt x="1520" y="21927"/>
                    <a:pt x="791" y="22687"/>
                    <a:pt x="365" y="23599"/>
                  </a:cubicBezTo>
                  <a:cubicBezTo>
                    <a:pt x="0" y="24572"/>
                    <a:pt x="122" y="25757"/>
                    <a:pt x="912" y="26426"/>
                  </a:cubicBezTo>
                  <a:cubicBezTo>
                    <a:pt x="1320" y="26756"/>
                    <a:pt x="1826" y="26924"/>
                    <a:pt x="2345" y="26924"/>
                  </a:cubicBezTo>
                  <a:cubicBezTo>
                    <a:pt x="2639" y="26924"/>
                    <a:pt x="2936" y="26870"/>
                    <a:pt x="3222" y="26760"/>
                  </a:cubicBezTo>
                  <a:lnTo>
                    <a:pt x="3222" y="26760"/>
                  </a:lnTo>
                  <a:cubicBezTo>
                    <a:pt x="2979" y="27338"/>
                    <a:pt x="2858" y="27946"/>
                    <a:pt x="2858" y="28554"/>
                  </a:cubicBezTo>
                  <a:cubicBezTo>
                    <a:pt x="2827" y="29921"/>
                    <a:pt x="3557" y="31198"/>
                    <a:pt x="4742" y="31897"/>
                  </a:cubicBezTo>
                  <a:cubicBezTo>
                    <a:pt x="5135" y="32099"/>
                    <a:pt x="5578" y="32197"/>
                    <a:pt x="6020" y="32197"/>
                  </a:cubicBezTo>
                  <a:cubicBezTo>
                    <a:pt x="6912" y="32197"/>
                    <a:pt x="7801" y="31798"/>
                    <a:pt x="8268" y="31046"/>
                  </a:cubicBezTo>
                  <a:cubicBezTo>
                    <a:pt x="8268" y="33799"/>
                    <a:pt x="10530" y="35748"/>
                    <a:pt x="12977" y="35748"/>
                  </a:cubicBezTo>
                  <a:cubicBezTo>
                    <a:pt x="13825" y="35748"/>
                    <a:pt x="14696" y="35514"/>
                    <a:pt x="15502" y="34997"/>
                  </a:cubicBezTo>
                  <a:cubicBezTo>
                    <a:pt x="15991" y="34644"/>
                    <a:pt x="16504" y="34219"/>
                    <a:pt x="17085" y="34219"/>
                  </a:cubicBezTo>
                  <a:cubicBezTo>
                    <a:pt x="17154" y="34219"/>
                    <a:pt x="17224" y="34225"/>
                    <a:pt x="17296" y="34238"/>
                  </a:cubicBezTo>
                  <a:cubicBezTo>
                    <a:pt x="17964" y="34359"/>
                    <a:pt x="18359" y="34997"/>
                    <a:pt x="18815" y="35453"/>
                  </a:cubicBezTo>
                  <a:cubicBezTo>
                    <a:pt x="19558" y="36215"/>
                    <a:pt x="20619" y="36568"/>
                    <a:pt x="21692" y="36568"/>
                  </a:cubicBezTo>
                  <a:cubicBezTo>
                    <a:pt x="22375" y="36568"/>
                    <a:pt x="23064" y="36424"/>
                    <a:pt x="23679" y="36152"/>
                  </a:cubicBezTo>
                  <a:cubicBezTo>
                    <a:pt x="25290" y="35423"/>
                    <a:pt x="26475" y="33994"/>
                    <a:pt x="27326" y="32444"/>
                  </a:cubicBezTo>
                  <a:cubicBezTo>
                    <a:pt x="27893" y="33302"/>
                    <a:pt x="28781" y="33707"/>
                    <a:pt x="29664" y="33707"/>
                  </a:cubicBezTo>
                  <a:cubicBezTo>
                    <a:pt x="30816" y="33707"/>
                    <a:pt x="31959" y="33018"/>
                    <a:pt x="32372" y="31745"/>
                  </a:cubicBezTo>
                  <a:cubicBezTo>
                    <a:pt x="33347" y="33009"/>
                    <a:pt x="34706" y="33577"/>
                    <a:pt x="36050" y="33577"/>
                  </a:cubicBezTo>
                  <a:cubicBezTo>
                    <a:pt x="38392" y="33577"/>
                    <a:pt x="40687" y="31851"/>
                    <a:pt x="40822" y="29070"/>
                  </a:cubicBezTo>
                  <a:cubicBezTo>
                    <a:pt x="43740" y="28614"/>
                    <a:pt x="45138" y="25210"/>
                    <a:pt x="43345" y="22870"/>
                  </a:cubicBezTo>
                  <a:lnTo>
                    <a:pt x="43345" y="22839"/>
                  </a:lnTo>
                  <a:cubicBezTo>
                    <a:pt x="42676" y="21988"/>
                    <a:pt x="41643" y="21319"/>
                    <a:pt x="41430" y="20256"/>
                  </a:cubicBezTo>
                  <a:cubicBezTo>
                    <a:pt x="41187" y="18857"/>
                    <a:pt x="42585" y="17550"/>
                    <a:pt x="42311" y="16152"/>
                  </a:cubicBezTo>
                  <a:cubicBezTo>
                    <a:pt x="42159" y="15179"/>
                    <a:pt x="41278" y="14511"/>
                    <a:pt x="40366" y="14146"/>
                  </a:cubicBezTo>
                  <a:cubicBezTo>
                    <a:pt x="39454" y="13751"/>
                    <a:pt x="38451" y="13599"/>
                    <a:pt x="37630" y="13082"/>
                  </a:cubicBezTo>
                  <a:cubicBezTo>
                    <a:pt x="36627" y="12444"/>
                    <a:pt x="35867" y="11502"/>
                    <a:pt x="35472" y="10407"/>
                  </a:cubicBezTo>
                  <a:cubicBezTo>
                    <a:pt x="35320" y="10103"/>
                    <a:pt x="35229" y="9799"/>
                    <a:pt x="35138" y="9496"/>
                  </a:cubicBezTo>
                  <a:cubicBezTo>
                    <a:pt x="35047" y="8796"/>
                    <a:pt x="34895" y="8158"/>
                    <a:pt x="34682" y="7520"/>
                  </a:cubicBezTo>
                  <a:cubicBezTo>
                    <a:pt x="34652" y="7337"/>
                    <a:pt x="34621" y="7185"/>
                    <a:pt x="34591" y="7003"/>
                  </a:cubicBezTo>
                  <a:lnTo>
                    <a:pt x="34591" y="7003"/>
                  </a:lnTo>
                  <a:lnTo>
                    <a:pt x="34621" y="7398"/>
                  </a:lnTo>
                  <a:cubicBezTo>
                    <a:pt x="34500" y="7064"/>
                    <a:pt x="34317" y="6760"/>
                    <a:pt x="34135" y="6486"/>
                  </a:cubicBezTo>
                  <a:cubicBezTo>
                    <a:pt x="33651" y="5855"/>
                    <a:pt x="32831" y="5413"/>
                    <a:pt x="32060" y="5413"/>
                  </a:cubicBezTo>
                  <a:cubicBezTo>
                    <a:pt x="31725" y="5413"/>
                    <a:pt x="31400" y="5496"/>
                    <a:pt x="31115" y="5683"/>
                  </a:cubicBezTo>
                  <a:lnTo>
                    <a:pt x="31115" y="5683"/>
                  </a:lnTo>
                  <a:lnTo>
                    <a:pt x="31551" y="5392"/>
                  </a:lnTo>
                  <a:cubicBezTo>
                    <a:pt x="30366" y="2565"/>
                    <a:pt x="27812" y="559"/>
                    <a:pt x="24773" y="73"/>
                  </a:cubicBezTo>
                  <a:cubicBezTo>
                    <a:pt x="24350" y="28"/>
                    <a:pt x="23927" y="0"/>
                    <a:pt x="235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1"/>
            <p:cNvSpPr/>
            <p:nvPr/>
          </p:nvSpPr>
          <p:spPr>
            <a:xfrm>
              <a:off x="3944100" y="2670375"/>
              <a:ext cx="579825" cy="1267725"/>
            </a:xfrm>
            <a:custGeom>
              <a:avLst/>
              <a:gdLst/>
              <a:ahLst/>
              <a:cxnLst/>
              <a:rect l="l" t="t" r="r" b="b"/>
              <a:pathLst>
                <a:path w="23193" h="50709" extrusionOk="0">
                  <a:moveTo>
                    <a:pt x="16090" y="1"/>
                  </a:moveTo>
                  <a:cubicBezTo>
                    <a:pt x="15856" y="1"/>
                    <a:pt x="15619" y="13"/>
                    <a:pt x="15381" y="38"/>
                  </a:cubicBezTo>
                  <a:lnTo>
                    <a:pt x="4378" y="1193"/>
                  </a:lnTo>
                  <a:cubicBezTo>
                    <a:pt x="3192" y="1314"/>
                    <a:pt x="2341" y="2317"/>
                    <a:pt x="2372" y="3472"/>
                  </a:cubicBezTo>
                  <a:lnTo>
                    <a:pt x="3527" y="31041"/>
                  </a:lnTo>
                  <a:cubicBezTo>
                    <a:pt x="2736" y="31223"/>
                    <a:pt x="913" y="31619"/>
                    <a:pt x="1" y="31892"/>
                  </a:cubicBezTo>
                  <a:cubicBezTo>
                    <a:pt x="1" y="31892"/>
                    <a:pt x="8447" y="50709"/>
                    <a:pt x="10574" y="50709"/>
                  </a:cubicBezTo>
                  <a:cubicBezTo>
                    <a:pt x="10586" y="50709"/>
                    <a:pt x="10597" y="50708"/>
                    <a:pt x="10609" y="50707"/>
                  </a:cubicBezTo>
                  <a:cubicBezTo>
                    <a:pt x="12706" y="50464"/>
                    <a:pt x="21035" y="32470"/>
                    <a:pt x="21035" y="32470"/>
                  </a:cubicBezTo>
                  <a:cubicBezTo>
                    <a:pt x="19576" y="32014"/>
                    <a:pt x="18117" y="31649"/>
                    <a:pt x="16627" y="31375"/>
                  </a:cubicBezTo>
                  <a:cubicBezTo>
                    <a:pt x="16597" y="29582"/>
                    <a:pt x="16658" y="27789"/>
                    <a:pt x="16840" y="25995"/>
                  </a:cubicBezTo>
                  <a:cubicBezTo>
                    <a:pt x="16840" y="25995"/>
                    <a:pt x="21703" y="25205"/>
                    <a:pt x="22706" y="18852"/>
                  </a:cubicBezTo>
                  <a:cubicBezTo>
                    <a:pt x="23193" y="15691"/>
                    <a:pt x="23041" y="10524"/>
                    <a:pt x="22767" y="6269"/>
                  </a:cubicBezTo>
                  <a:cubicBezTo>
                    <a:pt x="22539" y="2707"/>
                    <a:pt x="19588" y="1"/>
                    <a:pt x="16090" y="1"/>
                  </a:cubicBez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1"/>
            <p:cNvSpPr/>
            <p:nvPr/>
          </p:nvSpPr>
          <p:spPr>
            <a:xfrm>
              <a:off x="4411450" y="2895425"/>
              <a:ext cx="40300" cy="39000"/>
            </a:xfrm>
            <a:custGeom>
              <a:avLst/>
              <a:gdLst/>
              <a:ahLst/>
              <a:cxnLst/>
              <a:rect l="l" t="t" r="r" b="b"/>
              <a:pathLst>
                <a:path w="1612" h="1560" extrusionOk="0">
                  <a:moveTo>
                    <a:pt x="844" y="0"/>
                  </a:moveTo>
                  <a:cubicBezTo>
                    <a:pt x="826" y="0"/>
                    <a:pt x="809" y="1"/>
                    <a:pt x="790" y="2"/>
                  </a:cubicBezTo>
                  <a:cubicBezTo>
                    <a:pt x="335" y="33"/>
                    <a:pt x="0" y="397"/>
                    <a:pt x="0" y="823"/>
                  </a:cubicBezTo>
                  <a:cubicBezTo>
                    <a:pt x="0" y="1243"/>
                    <a:pt x="335" y="1560"/>
                    <a:pt x="744" y="1560"/>
                  </a:cubicBezTo>
                  <a:cubicBezTo>
                    <a:pt x="780" y="1560"/>
                    <a:pt x="815" y="1557"/>
                    <a:pt x="851" y="1552"/>
                  </a:cubicBezTo>
                  <a:cubicBezTo>
                    <a:pt x="1277" y="1552"/>
                    <a:pt x="1611" y="1188"/>
                    <a:pt x="1611" y="732"/>
                  </a:cubicBezTo>
                  <a:cubicBezTo>
                    <a:pt x="1582" y="324"/>
                    <a:pt x="12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1"/>
            <p:cNvSpPr/>
            <p:nvPr/>
          </p:nvSpPr>
          <p:spPr>
            <a:xfrm>
              <a:off x="4403850" y="2874100"/>
              <a:ext cx="82850" cy="21150"/>
            </a:xfrm>
            <a:custGeom>
              <a:avLst/>
              <a:gdLst/>
              <a:ahLst/>
              <a:cxnLst/>
              <a:rect l="l" t="t" r="r" b="b"/>
              <a:pathLst>
                <a:path w="3314" h="846" extrusionOk="0">
                  <a:moveTo>
                    <a:pt x="1579" y="0"/>
                  </a:moveTo>
                  <a:cubicBezTo>
                    <a:pt x="1139" y="0"/>
                    <a:pt x="729" y="146"/>
                    <a:pt x="395" y="369"/>
                  </a:cubicBezTo>
                  <a:cubicBezTo>
                    <a:pt x="122" y="582"/>
                    <a:pt x="0" y="764"/>
                    <a:pt x="61" y="825"/>
                  </a:cubicBezTo>
                  <a:cubicBezTo>
                    <a:pt x="72" y="839"/>
                    <a:pt x="90" y="846"/>
                    <a:pt x="115" y="846"/>
                  </a:cubicBezTo>
                  <a:cubicBezTo>
                    <a:pt x="306" y="846"/>
                    <a:pt x="894" y="491"/>
                    <a:pt x="1672" y="491"/>
                  </a:cubicBezTo>
                  <a:cubicBezTo>
                    <a:pt x="2450" y="491"/>
                    <a:pt x="3015" y="846"/>
                    <a:pt x="3199" y="846"/>
                  </a:cubicBezTo>
                  <a:cubicBezTo>
                    <a:pt x="3224" y="846"/>
                    <a:pt x="3242" y="839"/>
                    <a:pt x="3253" y="825"/>
                  </a:cubicBezTo>
                  <a:cubicBezTo>
                    <a:pt x="3313" y="794"/>
                    <a:pt x="3222" y="612"/>
                    <a:pt x="2949" y="399"/>
                  </a:cubicBezTo>
                  <a:cubicBezTo>
                    <a:pt x="2615" y="149"/>
                    <a:pt x="2204" y="0"/>
                    <a:pt x="1811" y="0"/>
                  </a:cubicBezTo>
                  <a:cubicBezTo>
                    <a:pt x="1775" y="0"/>
                    <a:pt x="1738" y="2"/>
                    <a:pt x="1702" y="4"/>
                  </a:cubicBezTo>
                  <a:cubicBezTo>
                    <a:pt x="1661" y="2"/>
                    <a:pt x="1620" y="0"/>
                    <a:pt x="1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4199425" y="2899225"/>
              <a:ext cx="41075" cy="39625"/>
            </a:xfrm>
            <a:custGeom>
              <a:avLst/>
              <a:gdLst/>
              <a:ahLst/>
              <a:cxnLst/>
              <a:rect l="l" t="t" r="r" b="b"/>
              <a:pathLst>
                <a:path w="1643" h="1585" extrusionOk="0">
                  <a:moveTo>
                    <a:pt x="875" y="0"/>
                  </a:moveTo>
                  <a:cubicBezTo>
                    <a:pt x="857" y="0"/>
                    <a:pt x="839" y="1"/>
                    <a:pt x="821" y="2"/>
                  </a:cubicBezTo>
                  <a:cubicBezTo>
                    <a:pt x="366" y="33"/>
                    <a:pt x="1" y="397"/>
                    <a:pt x="31" y="823"/>
                  </a:cubicBezTo>
                  <a:cubicBezTo>
                    <a:pt x="31" y="1260"/>
                    <a:pt x="394" y="1585"/>
                    <a:pt x="798" y="1585"/>
                  </a:cubicBezTo>
                  <a:cubicBezTo>
                    <a:pt x="816" y="1585"/>
                    <a:pt x="834" y="1584"/>
                    <a:pt x="852" y="1583"/>
                  </a:cubicBezTo>
                  <a:cubicBezTo>
                    <a:pt x="1308" y="1552"/>
                    <a:pt x="1642" y="1188"/>
                    <a:pt x="1642" y="762"/>
                  </a:cubicBezTo>
                  <a:cubicBezTo>
                    <a:pt x="1613" y="325"/>
                    <a:pt x="1277" y="0"/>
                    <a:pt x="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1"/>
            <p:cNvSpPr/>
            <p:nvPr/>
          </p:nvSpPr>
          <p:spPr>
            <a:xfrm>
              <a:off x="4188800" y="2878000"/>
              <a:ext cx="82850" cy="21600"/>
            </a:xfrm>
            <a:custGeom>
              <a:avLst/>
              <a:gdLst/>
              <a:ahLst/>
              <a:cxnLst/>
              <a:rect l="l" t="t" r="r" b="b"/>
              <a:pathLst>
                <a:path w="3314" h="864" extrusionOk="0">
                  <a:moveTo>
                    <a:pt x="1672" y="0"/>
                  </a:moveTo>
                  <a:cubicBezTo>
                    <a:pt x="1216" y="0"/>
                    <a:pt x="760" y="122"/>
                    <a:pt x="395" y="395"/>
                  </a:cubicBezTo>
                  <a:cubicBezTo>
                    <a:pt x="91" y="608"/>
                    <a:pt x="0" y="790"/>
                    <a:pt x="61" y="821"/>
                  </a:cubicBezTo>
                  <a:cubicBezTo>
                    <a:pt x="72" y="836"/>
                    <a:pt x="92" y="843"/>
                    <a:pt x="120" y="843"/>
                  </a:cubicBezTo>
                  <a:cubicBezTo>
                    <a:pt x="315" y="843"/>
                    <a:pt x="900" y="513"/>
                    <a:pt x="1672" y="487"/>
                  </a:cubicBezTo>
                  <a:cubicBezTo>
                    <a:pt x="2446" y="487"/>
                    <a:pt x="3044" y="863"/>
                    <a:pt x="3214" y="863"/>
                  </a:cubicBezTo>
                  <a:cubicBezTo>
                    <a:pt x="3232" y="863"/>
                    <a:pt x="3244" y="860"/>
                    <a:pt x="3253" y="851"/>
                  </a:cubicBezTo>
                  <a:cubicBezTo>
                    <a:pt x="3313" y="790"/>
                    <a:pt x="3222" y="608"/>
                    <a:pt x="2949" y="395"/>
                  </a:cubicBezTo>
                  <a:cubicBezTo>
                    <a:pt x="2584" y="122"/>
                    <a:pt x="2128" y="0"/>
                    <a:pt x="1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1"/>
            <p:cNvSpPr/>
            <p:nvPr/>
          </p:nvSpPr>
          <p:spPr>
            <a:xfrm>
              <a:off x="4336975" y="2878750"/>
              <a:ext cx="69175" cy="183725"/>
            </a:xfrm>
            <a:custGeom>
              <a:avLst/>
              <a:gdLst/>
              <a:ahLst/>
              <a:cxnLst/>
              <a:rect l="l" t="t" r="r" b="b"/>
              <a:pathLst>
                <a:path w="2767" h="7349" extrusionOk="0">
                  <a:moveTo>
                    <a:pt x="124" y="0"/>
                  </a:moveTo>
                  <a:cubicBezTo>
                    <a:pt x="123" y="0"/>
                    <a:pt x="123" y="0"/>
                    <a:pt x="122" y="1"/>
                  </a:cubicBezTo>
                  <a:cubicBezTo>
                    <a:pt x="0" y="61"/>
                    <a:pt x="669" y="2037"/>
                    <a:pt x="1581" y="4469"/>
                  </a:cubicBezTo>
                  <a:cubicBezTo>
                    <a:pt x="1824" y="5046"/>
                    <a:pt x="2037" y="5624"/>
                    <a:pt x="2250" y="6171"/>
                  </a:cubicBezTo>
                  <a:cubicBezTo>
                    <a:pt x="2371" y="6384"/>
                    <a:pt x="2432" y="6596"/>
                    <a:pt x="2402" y="6840"/>
                  </a:cubicBezTo>
                  <a:cubicBezTo>
                    <a:pt x="2371" y="6992"/>
                    <a:pt x="2159" y="7022"/>
                    <a:pt x="1946" y="7052"/>
                  </a:cubicBezTo>
                  <a:cubicBezTo>
                    <a:pt x="1459" y="7083"/>
                    <a:pt x="973" y="7174"/>
                    <a:pt x="517" y="7326"/>
                  </a:cubicBezTo>
                  <a:cubicBezTo>
                    <a:pt x="745" y="7341"/>
                    <a:pt x="981" y="7349"/>
                    <a:pt x="1220" y="7349"/>
                  </a:cubicBezTo>
                  <a:cubicBezTo>
                    <a:pt x="1459" y="7349"/>
                    <a:pt x="1703" y="7341"/>
                    <a:pt x="1946" y="7326"/>
                  </a:cubicBezTo>
                  <a:cubicBezTo>
                    <a:pt x="2067" y="7296"/>
                    <a:pt x="2189" y="7296"/>
                    <a:pt x="2311" y="7265"/>
                  </a:cubicBezTo>
                  <a:cubicBezTo>
                    <a:pt x="2493" y="7204"/>
                    <a:pt x="2614" y="7083"/>
                    <a:pt x="2706" y="6931"/>
                  </a:cubicBezTo>
                  <a:cubicBezTo>
                    <a:pt x="2766" y="6627"/>
                    <a:pt x="2736" y="6323"/>
                    <a:pt x="2584" y="6049"/>
                  </a:cubicBezTo>
                  <a:lnTo>
                    <a:pt x="1946" y="4347"/>
                  </a:lnTo>
                  <a:cubicBezTo>
                    <a:pt x="1041" y="1934"/>
                    <a:pt x="226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1"/>
            <p:cNvSpPr/>
            <p:nvPr/>
          </p:nvSpPr>
          <p:spPr>
            <a:xfrm>
              <a:off x="4152325" y="3263250"/>
              <a:ext cx="212800" cy="95575"/>
            </a:xfrm>
            <a:custGeom>
              <a:avLst/>
              <a:gdLst/>
              <a:ahLst/>
              <a:cxnLst/>
              <a:rect l="l" t="t" r="r" b="b"/>
              <a:pathLst>
                <a:path w="8512" h="38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818" y="3823"/>
                    <a:pt x="7282" y="3823"/>
                  </a:cubicBezTo>
                  <a:cubicBezTo>
                    <a:pt x="7645" y="3823"/>
                    <a:pt x="8024" y="3806"/>
                    <a:pt x="8420" y="3770"/>
                  </a:cubicBezTo>
                  <a:lnTo>
                    <a:pt x="8511" y="2280"/>
                  </a:lnTo>
                  <a:lnTo>
                    <a:pt x="8511" y="2280"/>
                  </a:lnTo>
                  <a:cubicBezTo>
                    <a:pt x="8455" y="2281"/>
                    <a:pt x="8400" y="2281"/>
                    <a:pt x="8344" y="2281"/>
                  </a:cubicBezTo>
                  <a:cubicBezTo>
                    <a:pt x="5393" y="2281"/>
                    <a:pt x="2506" y="1492"/>
                    <a:pt x="0" y="1"/>
                  </a:cubicBezTo>
                  <a:close/>
                </a:path>
              </a:pathLst>
            </a:custGeom>
            <a:solidFill>
              <a:srgbClr val="ED9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1"/>
            <p:cNvSpPr/>
            <p:nvPr/>
          </p:nvSpPr>
          <p:spPr>
            <a:xfrm>
              <a:off x="4265550" y="3088850"/>
              <a:ext cx="82850" cy="59500"/>
            </a:xfrm>
            <a:custGeom>
              <a:avLst/>
              <a:gdLst/>
              <a:ahLst/>
              <a:cxnLst/>
              <a:rect l="l" t="t" r="r" b="b"/>
              <a:pathLst>
                <a:path w="3314" h="2380" extrusionOk="0">
                  <a:moveTo>
                    <a:pt x="1664" y="1"/>
                  </a:moveTo>
                  <a:cubicBezTo>
                    <a:pt x="1625" y="1"/>
                    <a:pt x="1587" y="6"/>
                    <a:pt x="1550" y="16"/>
                  </a:cubicBezTo>
                  <a:cubicBezTo>
                    <a:pt x="1307" y="47"/>
                    <a:pt x="1094" y="138"/>
                    <a:pt x="912" y="290"/>
                  </a:cubicBezTo>
                  <a:lnTo>
                    <a:pt x="1155" y="77"/>
                  </a:lnTo>
                  <a:lnTo>
                    <a:pt x="1155" y="77"/>
                  </a:lnTo>
                  <a:cubicBezTo>
                    <a:pt x="821" y="290"/>
                    <a:pt x="517" y="533"/>
                    <a:pt x="274" y="837"/>
                  </a:cubicBezTo>
                  <a:cubicBezTo>
                    <a:pt x="31" y="1171"/>
                    <a:pt x="0" y="1597"/>
                    <a:pt x="213" y="1931"/>
                  </a:cubicBezTo>
                  <a:cubicBezTo>
                    <a:pt x="426" y="2174"/>
                    <a:pt x="730" y="2326"/>
                    <a:pt x="1064" y="2357"/>
                  </a:cubicBezTo>
                  <a:cubicBezTo>
                    <a:pt x="1178" y="2372"/>
                    <a:pt x="1292" y="2379"/>
                    <a:pt x="1406" y="2379"/>
                  </a:cubicBezTo>
                  <a:cubicBezTo>
                    <a:pt x="1746" y="2379"/>
                    <a:pt x="2082" y="2311"/>
                    <a:pt x="2401" y="2174"/>
                  </a:cubicBezTo>
                  <a:cubicBezTo>
                    <a:pt x="2736" y="2053"/>
                    <a:pt x="3009" y="1840"/>
                    <a:pt x="3161" y="1506"/>
                  </a:cubicBezTo>
                  <a:cubicBezTo>
                    <a:pt x="3313" y="1202"/>
                    <a:pt x="3161" y="806"/>
                    <a:pt x="2827" y="685"/>
                  </a:cubicBezTo>
                  <a:cubicBezTo>
                    <a:pt x="2614" y="624"/>
                    <a:pt x="2371" y="685"/>
                    <a:pt x="2219" y="502"/>
                  </a:cubicBezTo>
                  <a:cubicBezTo>
                    <a:pt x="2189" y="442"/>
                    <a:pt x="2158" y="351"/>
                    <a:pt x="2128" y="290"/>
                  </a:cubicBezTo>
                  <a:cubicBezTo>
                    <a:pt x="2028" y="114"/>
                    <a:pt x="1844" y="1"/>
                    <a:pt x="1664" y="1"/>
                  </a:cubicBezTo>
                  <a:close/>
                </a:path>
              </a:pathLst>
            </a:custGeom>
            <a:solidFill>
              <a:srgbClr val="ED9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1"/>
            <p:cNvSpPr/>
            <p:nvPr/>
          </p:nvSpPr>
          <p:spPr>
            <a:xfrm>
              <a:off x="4280775" y="3077025"/>
              <a:ext cx="74450" cy="62400"/>
            </a:xfrm>
            <a:custGeom>
              <a:avLst/>
              <a:gdLst/>
              <a:ahLst/>
              <a:cxnLst/>
              <a:rect l="l" t="t" r="r" b="b"/>
              <a:pathLst>
                <a:path w="2978" h="2496" extrusionOk="0">
                  <a:moveTo>
                    <a:pt x="172" y="1"/>
                  </a:moveTo>
                  <a:cubicBezTo>
                    <a:pt x="109" y="1"/>
                    <a:pt x="1" y="265"/>
                    <a:pt x="30" y="611"/>
                  </a:cubicBezTo>
                  <a:cubicBezTo>
                    <a:pt x="90" y="1158"/>
                    <a:pt x="364" y="1644"/>
                    <a:pt x="789" y="1979"/>
                  </a:cubicBezTo>
                  <a:cubicBezTo>
                    <a:pt x="1215" y="2313"/>
                    <a:pt x="1762" y="2495"/>
                    <a:pt x="2309" y="2495"/>
                  </a:cubicBezTo>
                  <a:cubicBezTo>
                    <a:pt x="2735" y="2495"/>
                    <a:pt x="2978" y="2374"/>
                    <a:pt x="2978" y="2313"/>
                  </a:cubicBezTo>
                  <a:cubicBezTo>
                    <a:pt x="2948" y="2161"/>
                    <a:pt x="1944" y="2282"/>
                    <a:pt x="1124" y="1614"/>
                  </a:cubicBezTo>
                  <a:cubicBezTo>
                    <a:pt x="333" y="945"/>
                    <a:pt x="333" y="3"/>
                    <a:pt x="182" y="3"/>
                  </a:cubicBezTo>
                  <a:cubicBezTo>
                    <a:pt x="178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1"/>
            <p:cNvSpPr/>
            <p:nvPr/>
          </p:nvSpPr>
          <p:spPr>
            <a:xfrm>
              <a:off x="4178925" y="2844700"/>
              <a:ext cx="101850" cy="29200"/>
            </a:xfrm>
            <a:custGeom>
              <a:avLst/>
              <a:gdLst/>
              <a:ahLst/>
              <a:cxnLst/>
              <a:rect l="l" t="t" r="r" b="b"/>
              <a:pathLst>
                <a:path w="4074" h="1168" extrusionOk="0">
                  <a:moveTo>
                    <a:pt x="2336" y="1"/>
                  </a:moveTo>
                  <a:cubicBezTo>
                    <a:pt x="1688" y="1"/>
                    <a:pt x="1052" y="184"/>
                    <a:pt x="486" y="542"/>
                  </a:cubicBezTo>
                  <a:cubicBezTo>
                    <a:pt x="152" y="755"/>
                    <a:pt x="0" y="998"/>
                    <a:pt x="61" y="1089"/>
                  </a:cubicBezTo>
                  <a:cubicBezTo>
                    <a:pt x="93" y="1145"/>
                    <a:pt x="176" y="1168"/>
                    <a:pt x="301" y="1168"/>
                  </a:cubicBezTo>
                  <a:cubicBezTo>
                    <a:pt x="646" y="1168"/>
                    <a:pt x="1307" y="996"/>
                    <a:pt x="2067" y="907"/>
                  </a:cubicBezTo>
                  <a:cubicBezTo>
                    <a:pt x="3070" y="785"/>
                    <a:pt x="3952" y="876"/>
                    <a:pt x="4043" y="633"/>
                  </a:cubicBezTo>
                  <a:cubicBezTo>
                    <a:pt x="4073" y="542"/>
                    <a:pt x="3891" y="360"/>
                    <a:pt x="3526" y="208"/>
                  </a:cubicBezTo>
                  <a:cubicBezTo>
                    <a:pt x="3134" y="69"/>
                    <a:pt x="2733" y="1"/>
                    <a:pt x="23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1"/>
            <p:cNvSpPr/>
            <p:nvPr/>
          </p:nvSpPr>
          <p:spPr>
            <a:xfrm>
              <a:off x="4401575" y="2822975"/>
              <a:ext cx="77525" cy="24725"/>
            </a:xfrm>
            <a:custGeom>
              <a:avLst/>
              <a:gdLst/>
              <a:ahLst/>
              <a:cxnLst/>
              <a:rect l="l" t="t" r="r" b="b"/>
              <a:pathLst>
                <a:path w="3101" h="989" extrusionOk="0">
                  <a:moveTo>
                    <a:pt x="1508" y="1"/>
                  </a:moveTo>
                  <a:cubicBezTo>
                    <a:pt x="1110" y="1"/>
                    <a:pt x="713" y="115"/>
                    <a:pt x="365" y="347"/>
                  </a:cubicBezTo>
                  <a:cubicBezTo>
                    <a:pt x="91" y="529"/>
                    <a:pt x="0" y="712"/>
                    <a:pt x="61" y="833"/>
                  </a:cubicBezTo>
                  <a:cubicBezTo>
                    <a:pt x="126" y="912"/>
                    <a:pt x="275" y="934"/>
                    <a:pt x="481" y="934"/>
                  </a:cubicBezTo>
                  <a:cubicBezTo>
                    <a:pt x="756" y="934"/>
                    <a:pt x="1133" y="894"/>
                    <a:pt x="1550" y="894"/>
                  </a:cubicBezTo>
                  <a:cubicBezTo>
                    <a:pt x="2037" y="894"/>
                    <a:pt x="2469" y="989"/>
                    <a:pt x="2748" y="989"/>
                  </a:cubicBezTo>
                  <a:cubicBezTo>
                    <a:pt x="2888" y="989"/>
                    <a:pt x="2989" y="965"/>
                    <a:pt x="3040" y="894"/>
                  </a:cubicBezTo>
                  <a:cubicBezTo>
                    <a:pt x="3100" y="803"/>
                    <a:pt x="3009" y="590"/>
                    <a:pt x="2766" y="408"/>
                  </a:cubicBezTo>
                  <a:cubicBezTo>
                    <a:pt x="2385" y="138"/>
                    <a:pt x="1945" y="1"/>
                    <a:pt x="15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3819475" y="2577550"/>
              <a:ext cx="603400" cy="786750"/>
            </a:xfrm>
            <a:custGeom>
              <a:avLst/>
              <a:gdLst/>
              <a:ahLst/>
              <a:cxnLst/>
              <a:rect l="l" t="t" r="r" b="b"/>
              <a:pathLst>
                <a:path w="24136" h="31470" extrusionOk="0">
                  <a:moveTo>
                    <a:pt x="20322" y="1"/>
                  </a:moveTo>
                  <a:cubicBezTo>
                    <a:pt x="19066" y="1"/>
                    <a:pt x="17840" y="420"/>
                    <a:pt x="16810" y="1167"/>
                  </a:cubicBezTo>
                  <a:cubicBezTo>
                    <a:pt x="15959" y="1744"/>
                    <a:pt x="15138" y="2565"/>
                    <a:pt x="14105" y="2687"/>
                  </a:cubicBezTo>
                  <a:cubicBezTo>
                    <a:pt x="13966" y="2709"/>
                    <a:pt x="13828" y="2718"/>
                    <a:pt x="13690" y="2718"/>
                  </a:cubicBezTo>
                  <a:cubicBezTo>
                    <a:pt x="13068" y="2718"/>
                    <a:pt x="12447" y="2535"/>
                    <a:pt x="11825" y="2535"/>
                  </a:cubicBezTo>
                  <a:cubicBezTo>
                    <a:pt x="10396" y="2535"/>
                    <a:pt x="9120" y="3416"/>
                    <a:pt x="7965" y="4298"/>
                  </a:cubicBezTo>
                  <a:cubicBezTo>
                    <a:pt x="6597" y="5301"/>
                    <a:pt x="5168" y="6395"/>
                    <a:pt x="4621" y="8006"/>
                  </a:cubicBezTo>
                  <a:cubicBezTo>
                    <a:pt x="4408" y="8614"/>
                    <a:pt x="4348" y="9252"/>
                    <a:pt x="3952" y="9830"/>
                  </a:cubicBezTo>
                  <a:cubicBezTo>
                    <a:pt x="3588" y="10407"/>
                    <a:pt x="2919" y="10742"/>
                    <a:pt x="2433" y="11228"/>
                  </a:cubicBezTo>
                  <a:cubicBezTo>
                    <a:pt x="1" y="13508"/>
                    <a:pt x="1217" y="17550"/>
                    <a:pt x="4500" y="18128"/>
                  </a:cubicBezTo>
                  <a:cubicBezTo>
                    <a:pt x="2767" y="19556"/>
                    <a:pt x="1369" y="21502"/>
                    <a:pt x="913" y="23720"/>
                  </a:cubicBezTo>
                  <a:cubicBezTo>
                    <a:pt x="457" y="25970"/>
                    <a:pt x="1004" y="28432"/>
                    <a:pt x="2645" y="30012"/>
                  </a:cubicBezTo>
                  <a:cubicBezTo>
                    <a:pt x="3607" y="30940"/>
                    <a:pt x="4967" y="31469"/>
                    <a:pt x="6286" y="31469"/>
                  </a:cubicBezTo>
                  <a:cubicBezTo>
                    <a:pt x="7301" y="31469"/>
                    <a:pt x="8292" y="31156"/>
                    <a:pt x="9059" y="30468"/>
                  </a:cubicBezTo>
                  <a:cubicBezTo>
                    <a:pt x="10214" y="29435"/>
                    <a:pt x="10670" y="27824"/>
                    <a:pt x="10852" y="26304"/>
                  </a:cubicBezTo>
                  <a:cubicBezTo>
                    <a:pt x="11278" y="22687"/>
                    <a:pt x="10579" y="19009"/>
                    <a:pt x="8816" y="15848"/>
                  </a:cubicBezTo>
                  <a:cubicBezTo>
                    <a:pt x="11430" y="14693"/>
                    <a:pt x="13253" y="12261"/>
                    <a:pt x="13618" y="9404"/>
                  </a:cubicBezTo>
                  <a:cubicBezTo>
                    <a:pt x="14291" y="9565"/>
                    <a:pt x="14964" y="9642"/>
                    <a:pt x="15627" y="9642"/>
                  </a:cubicBezTo>
                  <a:cubicBezTo>
                    <a:pt x="19600" y="9642"/>
                    <a:pt x="23184" y="6873"/>
                    <a:pt x="24044" y="2808"/>
                  </a:cubicBezTo>
                  <a:lnTo>
                    <a:pt x="24135" y="2808"/>
                  </a:lnTo>
                  <a:cubicBezTo>
                    <a:pt x="23831" y="1349"/>
                    <a:pt x="22463" y="255"/>
                    <a:pt x="21004" y="42"/>
                  </a:cubicBezTo>
                  <a:cubicBezTo>
                    <a:pt x="20777" y="14"/>
                    <a:pt x="20549" y="1"/>
                    <a:pt x="20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4400800" y="2656875"/>
              <a:ext cx="117800" cy="137550"/>
            </a:xfrm>
            <a:custGeom>
              <a:avLst/>
              <a:gdLst/>
              <a:ahLst/>
              <a:cxnLst/>
              <a:rect l="l" t="t" r="r" b="b"/>
              <a:pathLst>
                <a:path w="4712" h="5502" extrusionOk="0">
                  <a:moveTo>
                    <a:pt x="1" y="0"/>
                  </a:moveTo>
                  <a:lnTo>
                    <a:pt x="244" y="274"/>
                  </a:lnTo>
                  <a:cubicBezTo>
                    <a:pt x="1" y="1489"/>
                    <a:pt x="609" y="2766"/>
                    <a:pt x="1520" y="3617"/>
                  </a:cubicBezTo>
                  <a:cubicBezTo>
                    <a:pt x="2463" y="4468"/>
                    <a:pt x="3587" y="5015"/>
                    <a:pt x="4712" y="5502"/>
                  </a:cubicBezTo>
                  <a:cubicBezTo>
                    <a:pt x="4317" y="4316"/>
                    <a:pt x="3770" y="3161"/>
                    <a:pt x="3071" y="2097"/>
                  </a:cubicBezTo>
                  <a:cubicBezTo>
                    <a:pt x="2372" y="1003"/>
                    <a:pt x="1247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3707025" y="2581125"/>
              <a:ext cx="723450" cy="448100"/>
            </a:xfrm>
            <a:custGeom>
              <a:avLst/>
              <a:gdLst/>
              <a:ahLst/>
              <a:cxnLst/>
              <a:rect l="l" t="t" r="r" b="b"/>
              <a:pathLst>
                <a:path w="28938" h="17924" extrusionOk="0">
                  <a:moveTo>
                    <a:pt x="23954" y="1"/>
                  </a:moveTo>
                  <a:cubicBezTo>
                    <a:pt x="21828" y="1"/>
                    <a:pt x="19773" y="1051"/>
                    <a:pt x="18542" y="2908"/>
                  </a:cubicBezTo>
                  <a:cubicBezTo>
                    <a:pt x="17873" y="3851"/>
                    <a:pt x="17356" y="5006"/>
                    <a:pt x="16627" y="6009"/>
                  </a:cubicBezTo>
                  <a:cubicBezTo>
                    <a:pt x="16262" y="6526"/>
                    <a:pt x="15776" y="6981"/>
                    <a:pt x="15259" y="7316"/>
                  </a:cubicBezTo>
                  <a:cubicBezTo>
                    <a:pt x="14682" y="7650"/>
                    <a:pt x="14043" y="7863"/>
                    <a:pt x="13405" y="7954"/>
                  </a:cubicBezTo>
                  <a:cubicBezTo>
                    <a:pt x="12098" y="8197"/>
                    <a:pt x="10730" y="8228"/>
                    <a:pt x="9545" y="8775"/>
                  </a:cubicBezTo>
                  <a:cubicBezTo>
                    <a:pt x="8937" y="8988"/>
                    <a:pt x="8420" y="9383"/>
                    <a:pt x="8025" y="9899"/>
                  </a:cubicBezTo>
                  <a:cubicBezTo>
                    <a:pt x="7660" y="10416"/>
                    <a:pt x="7478" y="11024"/>
                    <a:pt x="7447" y="11632"/>
                  </a:cubicBezTo>
                  <a:cubicBezTo>
                    <a:pt x="7447" y="12240"/>
                    <a:pt x="7478" y="12787"/>
                    <a:pt x="7447" y="13334"/>
                  </a:cubicBezTo>
                  <a:cubicBezTo>
                    <a:pt x="7417" y="13881"/>
                    <a:pt x="7265" y="14398"/>
                    <a:pt x="7022" y="14824"/>
                  </a:cubicBezTo>
                  <a:cubicBezTo>
                    <a:pt x="6505" y="15644"/>
                    <a:pt x="5654" y="16191"/>
                    <a:pt x="4712" y="16283"/>
                  </a:cubicBezTo>
                  <a:cubicBezTo>
                    <a:pt x="4653" y="16285"/>
                    <a:pt x="4595" y="16286"/>
                    <a:pt x="4537" y="16286"/>
                  </a:cubicBezTo>
                  <a:cubicBezTo>
                    <a:pt x="3725" y="16286"/>
                    <a:pt x="2993" y="16100"/>
                    <a:pt x="2341" y="16100"/>
                  </a:cubicBezTo>
                  <a:cubicBezTo>
                    <a:pt x="2250" y="16091"/>
                    <a:pt x="2159" y="16087"/>
                    <a:pt x="2069" y="16087"/>
                  </a:cubicBezTo>
                  <a:cubicBezTo>
                    <a:pt x="1531" y="16087"/>
                    <a:pt x="1025" y="16243"/>
                    <a:pt x="608" y="16556"/>
                  </a:cubicBezTo>
                  <a:cubicBezTo>
                    <a:pt x="274" y="16799"/>
                    <a:pt x="92" y="17134"/>
                    <a:pt x="31" y="17529"/>
                  </a:cubicBezTo>
                  <a:cubicBezTo>
                    <a:pt x="0" y="17681"/>
                    <a:pt x="31" y="17802"/>
                    <a:pt x="61" y="17924"/>
                  </a:cubicBezTo>
                  <a:cubicBezTo>
                    <a:pt x="61" y="17802"/>
                    <a:pt x="61" y="17650"/>
                    <a:pt x="92" y="17529"/>
                  </a:cubicBezTo>
                  <a:cubicBezTo>
                    <a:pt x="152" y="17164"/>
                    <a:pt x="365" y="16830"/>
                    <a:pt x="669" y="16617"/>
                  </a:cubicBezTo>
                  <a:cubicBezTo>
                    <a:pt x="1063" y="16321"/>
                    <a:pt x="1517" y="16166"/>
                    <a:pt x="1999" y="16166"/>
                  </a:cubicBezTo>
                  <a:cubicBezTo>
                    <a:pt x="2111" y="16166"/>
                    <a:pt x="2226" y="16174"/>
                    <a:pt x="2341" y="16191"/>
                  </a:cubicBezTo>
                  <a:cubicBezTo>
                    <a:pt x="2999" y="16191"/>
                    <a:pt x="3738" y="16407"/>
                    <a:pt x="4557" y="16407"/>
                  </a:cubicBezTo>
                  <a:cubicBezTo>
                    <a:pt x="4608" y="16407"/>
                    <a:pt x="4660" y="16406"/>
                    <a:pt x="4712" y="16404"/>
                  </a:cubicBezTo>
                  <a:cubicBezTo>
                    <a:pt x="5715" y="16313"/>
                    <a:pt x="6627" y="15766"/>
                    <a:pt x="7174" y="14915"/>
                  </a:cubicBezTo>
                  <a:cubicBezTo>
                    <a:pt x="7447" y="14428"/>
                    <a:pt x="7599" y="13881"/>
                    <a:pt x="7630" y="13334"/>
                  </a:cubicBezTo>
                  <a:cubicBezTo>
                    <a:pt x="7660" y="12787"/>
                    <a:pt x="7630" y="12210"/>
                    <a:pt x="7660" y="11632"/>
                  </a:cubicBezTo>
                  <a:cubicBezTo>
                    <a:pt x="7660" y="11055"/>
                    <a:pt x="7842" y="10477"/>
                    <a:pt x="8177" y="9991"/>
                  </a:cubicBezTo>
                  <a:cubicBezTo>
                    <a:pt x="8572" y="9504"/>
                    <a:pt x="9058" y="9140"/>
                    <a:pt x="9636" y="8927"/>
                  </a:cubicBezTo>
                  <a:cubicBezTo>
                    <a:pt x="10791" y="8410"/>
                    <a:pt x="12128" y="8410"/>
                    <a:pt x="13466" y="8167"/>
                  </a:cubicBezTo>
                  <a:cubicBezTo>
                    <a:pt x="14134" y="8045"/>
                    <a:pt x="14773" y="7833"/>
                    <a:pt x="15350" y="7498"/>
                  </a:cubicBezTo>
                  <a:cubicBezTo>
                    <a:pt x="15928" y="7133"/>
                    <a:pt x="16414" y="6678"/>
                    <a:pt x="16779" y="6130"/>
                  </a:cubicBezTo>
                  <a:cubicBezTo>
                    <a:pt x="17539" y="5097"/>
                    <a:pt x="18025" y="3942"/>
                    <a:pt x="18694" y="3000"/>
                  </a:cubicBezTo>
                  <a:cubicBezTo>
                    <a:pt x="19849" y="1267"/>
                    <a:pt x="21764" y="203"/>
                    <a:pt x="23861" y="142"/>
                  </a:cubicBezTo>
                  <a:cubicBezTo>
                    <a:pt x="23911" y="141"/>
                    <a:pt x="23961" y="141"/>
                    <a:pt x="24011" y="141"/>
                  </a:cubicBezTo>
                  <a:cubicBezTo>
                    <a:pt x="25357" y="141"/>
                    <a:pt x="26668" y="537"/>
                    <a:pt x="27782" y="1328"/>
                  </a:cubicBezTo>
                  <a:cubicBezTo>
                    <a:pt x="28086" y="1541"/>
                    <a:pt x="28390" y="1784"/>
                    <a:pt x="28664" y="2027"/>
                  </a:cubicBezTo>
                  <a:lnTo>
                    <a:pt x="28876" y="2240"/>
                  </a:lnTo>
                  <a:cubicBezTo>
                    <a:pt x="28907" y="2270"/>
                    <a:pt x="28907" y="2301"/>
                    <a:pt x="28937" y="2301"/>
                  </a:cubicBezTo>
                  <a:cubicBezTo>
                    <a:pt x="28633" y="1905"/>
                    <a:pt x="28238" y="1541"/>
                    <a:pt x="27843" y="1267"/>
                  </a:cubicBezTo>
                  <a:cubicBezTo>
                    <a:pt x="27326" y="902"/>
                    <a:pt x="26809" y="598"/>
                    <a:pt x="26232" y="416"/>
                  </a:cubicBezTo>
                  <a:cubicBezTo>
                    <a:pt x="25486" y="136"/>
                    <a:pt x="24716" y="1"/>
                    <a:pt x="239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3944875" y="3762500"/>
              <a:ext cx="303975" cy="495475"/>
            </a:xfrm>
            <a:custGeom>
              <a:avLst/>
              <a:gdLst/>
              <a:ahLst/>
              <a:cxnLst/>
              <a:rect l="l" t="t" r="r" b="b"/>
              <a:pathLst>
                <a:path w="12159" h="19819" extrusionOk="0">
                  <a:moveTo>
                    <a:pt x="0" y="1"/>
                  </a:moveTo>
                  <a:lnTo>
                    <a:pt x="395" y="10122"/>
                  </a:lnTo>
                  <a:lnTo>
                    <a:pt x="1398" y="19819"/>
                  </a:lnTo>
                  <a:lnTo>
                    <a:pt x="12159" y="19363"/>
                  </a:lnTo>
                  <a:lnTo>
                    <a:pt x="11399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3905350" y="3761750"/>
              <a:ext cx="303975" cy="496225"/>
            </a:xfrm>
            <a:custGeom>
              <a:avLst/>
              <a:gdLst/>
              <a:ahLst/>
              <a:cxnLst/>
              <a:rect l="l" t="t" r="r" b="b"/>
              <a:pathLst>
                <a:path w="12159" h="19849" extrusionOk="0">
                  <a:moveTo>
                    <a:pt x="1" y="0"/>
                  </a:moveTo>
                  <a:lnTo>
                    <a:pt x="396" y="10152"/>
                  </a:lnTo>
                  <a:lnTo>
                    <a:pt x="1399" y="19849"/>
                  </a:lnTo>
                  <a:lnTo>
                    <a:pt x="12159" y="19393"/>
                  </a:lnTo>
                  <a:lnTo>
                    <a:pt x="11399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1"/>
            <p:cNvSpPr/>
            <p:nvPr/>
          </p:nvSpPr>
          <p:spPr>
            <a:xfrm>
              <a:off x="3801250" y="3915225"/>
              <a:ext cx="429375" cy="372375"/>
            </a:xfrm>
            <a:custGeom>
              <a:avLst/>
              <a:gdLst/>
              <a:ahLst/>
              <a:cxnLst/>
              <a:rect l="l" t="t" r="r" b="b"/>
              <a:pathLst>
                <a:path w="17175" h="14895" extrusionOk="0">
                  <a:moveTo>
                    <a:pt x="6317" y="1"/>
                  </a:moveTo>
                  <a:cubicBezTo>
                    <a:pt x="6033" y="1"/>
                    <a:pt x="5734" y="161"/>
                    <a:pt x="5563" y="457"/>
                  </a:cubicBezTo>
                  <a:cubicBezTo>
                    <a:pt x="5502" y="548"/>
                    <a:pt x="5441" y="639"/>
                    <a:pt x="5441" y="761"/>
                  </a:cubicBezTo>
                  <a:cubicBezTo>
                    <a:pt x="5441" y="822"/>
                    <a:pt x="5411" y="883"/>
                    <a:pt x="5380" y="913"/>
                  </a:cubicBezTo>
                  <a:cubicBezTo>
                    <a:pt x="5077" y="1643"/>
                    <a:pt x="4681" y="2311"/>
                    <a:pt x="4256" y="2950"/>
                  </a:cubicBezTo>
                  <a:cubicBezTo>
                    <a:pt x="3861" y="3527"/>
                    <a:pt x="3344" y="4013"/>
                    <a:pt x="2797" y="4439"/>
                  </a:cubicBezTo>
                  <a:cubicBezTo>
                    <a:pt x="2159" y="4925"/>
                    <a:pt x="517" y="6658"/>
                    <a:pt x="0" y="6962"/>
                  </a:cubicBezTo>
                  <a:lnTo>
                    <a:pt x="3131" y="14895"/>
                  </a:lnTo>
                  <a:cubicBezTo>
                    <a:pt x="5988" y="14773"/>
                    <a:pt x="8846" y="14469"/>
                    <a:pt x="11672" y="13983"/>
                  </a:cubicBezTo>
                  <a:cubicBezTo>
                    <a:pt x="14986" y="13436"/>
                    <a:pt x="14955" y="13162"/>
                    <a:pt x="14834" y="12767"/>
                  </a:cubicBezTo>
                  <a:cubicBezTo>
                    <a:pt x="14758" y="12510"/>
                    <a:pt x="14353" y="12424"/>
                    <a:pt x="13804" y="12424"/>
                  </a:cubicBezTo>
                  <a:cubicBezTo>
                    <a:pt x="12712" y="12424"/>
                    <a:pt x="11048" y="12763"/>
                    <a:pt x="10261" y="12763"/>
                  </a:cubicBezTo>
                  <a:cubicBezTo>
                    <a:pt x="9857" y="12763"/>
                    <a:pt x="9684" y="12674"/>
                    <a:pt x="9940" y="12403"/>
                  </a:cubicBezTo>
                  <a:cubicBezTo>
                    <a:pt x="10943" y="11339"/>
                    <a:pt x="16992" y="11065"/>
                    <a:pt x="16627" y="10032"/>
                  </a:cubicBezTo>
                  <a:cubicBezTo>
                    <a:pt x="16499" y="9665"/>
                    <a:pt x="16004" y="9528"/>
                    <a:pt x="15334" y="9528"/>
                  </a:cubicBezTo>
                  <a:cubicBezTo>
                    <a:pt x="13448" y="9528"/>
                    <a:pt x="10177" y="10611"/>
                    <a:pt x="9818" y="10700"/>
                  </a:cubicBezTo>
                  <a:cubicBezTo>
                    <a:pt x="9779" y="10710"/>
                    <a:pt x="9741" y="10714"/>
                    <a:pt x="9706" y="10714"/>
                  </a:cubicBezTo>
                  <a:cubicBezTo>
                    <a:pt x="9277" y="10714"/>
                    <a:pt x="9154" y="10085"/>
                    <a:pt x="9575" y="10001"/>
                  </a:cubicBezTo>
                  <a:cubicBezTo>
                    <a:pt x="10244" y="9880"/>
                    <a:pt x="17174" y="8360"/>
                    <a:pt x="16688" y="6992"/>
                  </a:cubicBezTo>
                  <a:cubicBezTo>
                    <a:pt x="16597" y="6709"/>
                    <a:pt x="16358" y="6620"/>
                    <a:pt x="16094" y="6620"/>
                  </a:cubicBezTo>
                  <a:cubicBezTo>
                    <a:pt x="15651" y="6620"/>
                    <a:pt x="15138" y="6871"/>
                    <a:pt x="15138" y="6871"/>
                  </a:cubicBezTo>
                  <a:cubicBezTo>
                    <a:pt x="15138" y="6871"/>
                    <a:pt x="10404" y="8268"/>
                    <a:pt x="8954" y="8268"/>
                  </a:cubicBezTo>
                  <a:cubicBezTo>
                    <a:pt x="8720" y="8268"/>
                    <a:pt x="8571" y="8232"/>
                    <a:pt x="8542" y="8147"/>
                  </a:cubicBezTo>
                  <a:cubicBezTo>
                    <a:pt x="8359" y="7509"/>
                    <a:pt x="12068" y="6232"/>
                    <a:pt x="13344" y="5898"/>
                  </a:cubicBezTo>
                  <a:cubicBezTo>
                    <a:pt x="14621" y="5564"/>
                    <a:pt x="14986" y="4834"/>
                    <a:pt x="14378" y="4378"/>
                  </a:cubicBezTo>
                  <a:cubicBezTo>
                    <a:pt x="14323" y="4336"/>
                    <a:pt x="14199" y="4317"/>
                    <a:pt x="14023" y="4317"/>
                  </a:cubicBezTo>
                  <a:cubicBezTo>
                    <a:pt x="12936" y="4317"/>
                    <a:pt x="9858" y="5037"/>
                    <a:pt x="8785" y="5351"/>
                  </a:cubicBezTo>
                  <a:cubicBezTo>
                    <a:pt x="8075" y="5554"/>
                    <a:pt x="6708" y="5963"/>
                    <a:pt x="5858" y="5963"/>
                  </a:cubicBezTo>
                  <a:cubicBezTo>
                    <a:pt x="5179" y="5963"/>
                    <a:pt x="4830" y="5701"/>
                    <a:pt x="5411" y="4864"/>
                  </a:cubicBezTo>
                  <a:cubicBezTo>
                    <a:pt x="5411" y="4834"/>
                    <a:pt x="5441" y="4804"/>
                    <a:pt x="5441" y="4773"/>
                  </a:cubicBezTo>
                  <a:cubicBezTo>
                    <a:pt x="6779" y="2950"/>
                    <a:pt x="7204" y="1065"/>
                    <a:pt x="6961" y="457"/>
                  </a:cubicBezTo>
                  <a:cubicBezTo>
                    <a:pt x="6843" y="146"/>
                    <a:pt x="6587" y="1"/>
                    <a:pt x="6317" y="1"/>
                  </a:cubicBez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1"/>
            <p:cNvSpPr/>
            <p:nvPr/>
          </p:nvSpPr>
          <p:spPr>
            <a:xfrm>
              <a:off x="3726025" y="4075575"/>
              <a:ext cx="234075" cy="451400"/>
            </a:xfrm>
            <a:custGeom>
              <a:avLst/>
              <a:gdLst/>
              <a:ahLst/>
              <a:cxnLst/>
              <a:rect l="l" t="t" r="r" b="b"/>
              <a:pathLst>
                <a:path w="9363" h="18056" extrusionOk="0">
                  <a:moveTo>
                    <a:pt x="3678" y="1"/>
                  </a:moveTo>
                  <a:lnTo>
                    <a:pt x="304" y="2523"/>
                  </a:lnTo>
                  <a:lnTo>
                    <a:pt x="0" y="18056"/>
                  </a:lnTo>
                  <a:lnTo>
                    <a:pt x="9362" y="8481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61"/>
          <p:cNvGrpSpPr/>
          <p:nvPr/>
        </p:nvGrpSpPr>
        <p:grpSpPr>
          <a:xfrm rot="5400000">
            <a:off x="1921744" y="2108961"/>
            <a:ext cx="402057" cy="198301"/>
            <a:chOff x="4920150" y="1977875"/>
            <a:chExt cx="68525" cy="33800"/>
          </a:xfrm>
        </p:grpSpPr>
        <p:sp>
          <p:nvSpPr>
            <p:cNvPr id="1979" name="Google Shape;1979;p61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1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61"/>
          <p:cNvGrpSpPr/>
          <p:nvPr/>
        </p:nvGrpSpPr>
        <p:grpSpPr>
          <a:xfrm rot="-5400000">
            <a:off x="3672569" y="2067474"/>
            <a:ext cx="402057" cy="198301"/>
            <a:chOff x="4920150" y="1977875"/>
            <a:chExt cx="68525" cy="33800"/>
          </a:xfrm>
        </p:grpSpPr>
        <p:sp>
          <p:nvSpPr>
            <p:cNvPr id="1983" name="Google Shape;1983;p61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1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1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61"/>
          <p:cNvSpPr txBox="1">
            <a:spLocks noGrp="1"/>
          </p:cNvSpPr>
          <p:nvPr>
            <p:ph type="subTitle" idx="4294967295"/>
          </p:nvPr>
        </p:nvSpPr>
        <p:spPr>
          <a:xfrm>
            <a:off x="5272125" y="1412098"/>
            <a:ext cx="24213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Age</a:t>
            </a:r>
            <a:endParaRPr sz="1900">
              <a:solidFill>
                <a:schemeClr val="accent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987" name="Google Shape;1987;p61"/>
          <p:cNvSpPr txBox="1">
            <a:spLocks noGrp="1"/>
          </p:cNvSpPr>
          <p:nvPr>
            <p:ph type="subTitle" idx="4294967295"/>
          </p:nvPr>
        </p:nvSpPr>
        <p:spPr>
          <a:xfrm>
            <a:off x="4364800" y="2524273"/>
            <a:ext cx="8403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25-35</a:t>
            </a:r>
            <a:endParaRPr sz="1400"/>
          </a:p>
        </p:txBody>
      </p:sp>
      <p:sp>
        <p:nvSpPr>
          <p:cNvPr id="1988" name="Google Shape;1988;p61"/>
          <p:cNvSpPr txBox="1">
            <a:spLocks noGrp="1"/>
          </p:cNvSpPr>
          <p:nvPr>
            <p:ph type="subTitle" idx="4294967295"/>
          </p:nvPr>
        </p:nvSpPr>
        <p:spPr>
          <a:xfrm>
            <a:off x="4364800" y="3007948"/>
            <a:ext cx="8403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35-50</a:t>
            </a:r>
            <a:endParaRPr sz="1400"/>
          </a:p>
        </p:txBody>
      </p:sp>
      <p:grpSp>
        <p:nvGrpSpPr>
          <p:cNvPr id="1989" name="Google Shape;1989;p61"/>
          <p:cNvGrpSpPr/>
          <p:nvPr/>
        </p:nvGrpSpPr>
        <p:grpSpPr>
          <a:xfrm>
            <a:off x="1418953" y="4057257"/>
            <a:ext cx="356634" cy="297180"/>
            <a:chOff x="5645200" y="879425"/>
            <a:chExt cx="478575" cy="407375"/>
          </a:xfrm>
        </p:grpSpPr>
        <p:sp>
          <p:nvSpPr>
            <p:cNvPr id="1990" name="Google Shape;1990;p61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1" name="Google Shape;1991;p61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2" name="Google Shape;1992;p61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3" name="Google Shape;1993;p61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4" name="Google Shape;1994;p61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5" name="Google Shape;1995;p61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96" name="Google Shape;1996;p61"/>
          <p:cNvGrpSpPr/>
          <p:nvPr/>
        </p:nvGrpSpPr>
        <p:grpSpPr>
          <a:xfrm>
            <a:off x="3240717" y="4039417"/>
            <a:ext cx="356610" cy="332861"/>
            <a:chOff x="2682350" y="2643425"/>
            <a:chExt cx="473775" cy="436425"/>
          </a:xfrm>
        </p:grpSpPr>
        <p:sp>
          <p:nvSpPr>
            <p:cNvPr id="1997" name="Google Shape;1997;p61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8" name="Google Shape;1998;p61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9" name="Google Shape;1999;p61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0" name="Google Shape;2000;p61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1" name="Google Shape;2001;p61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2" name="Google Shape;2002;p61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3" name="Google Shape;2003;p61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4" name="Google Shape;2004;p61"/>
          <p:cNvGrpSpPr/>
          <p:nvPr/>
        </p:nvGrpSpPr>
        <p:grpSpPr>
          <a:xfrm>
            <a:off x="6884187" y="4027533"/>
            <a:ext cx="356595" cy="356628"/>
            <a:chOff x="4464775" y="3806475"/>
            <a:chExt cx="477625" cy="481800"/>
          </a:xfrm>
        </p:grpSpPr>
        <p:sp>
          <p:nvSpPr>
            <p:cNvPr id="2005" name="Google Shape;2005;p61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6" name="Google Shape;2006;p61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7" name="Google Shape;2007;p61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8" name="Google Shape;2008;p61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9" name="Google Shape;2009;p61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0" name="Google Shape;2010;p61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11" name="Google Shape;2011;p61"/>
          <p:cNvGrpSpPr/>
          <p:nvPr/>
        </p:nvGrpSpPr>
        <p:grpSpPr>
          <a:xfrm>
            <a:off x="5062458" y="4039427"/>
            <a:ext cx="356599" cy="332840"/>
            <a:chOff x="1492675" y="4420975"/>
            <a:chExt cx="481825" cy="438525"/>
          </a:xfrm>
        </p:grpSpPr>
        <p:sp>
          <p:nvSpPr>
            <p:cNvPr id="2012" name="Google Shape;2012;p61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3" name="Google Shape;2013;p61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4" name="Google Shape;2014;p61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5" name="Google Shape;2015;p61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6" name="Google Shape;2016;p61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17" name="Google Shape;2017;p6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61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61"/>
          <p:cNvSpPr/>
          <p:nvPr/>
        </p:nvSpPr>
        <p:spPr>
          <a:xfrm>
            <a:off x="8637875" y="38098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61"/>
          <p:cNvSpPr/>
          <p:nvPr/>
        </p:nvSpPr>
        <p:spPr>
          <a:xfrm>
            <a:off x="8848300" y="41860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" grpId="0" animBg="1"/>
      <p:bldP spid="1882" grpId="0" animBg="1"/>
      <p:bldP spid="1883" grpId="0" animBg="1"/>
      <p:bldP spid="1884" grpId="0" animBg="1"/>
      <p:bldP spid="1885" grpId="0" animBg="1"/>
      <p:bldP spid="1887" grpId="0" animBg="1"/>
      <p:bldP spid="1888" grpId="0" animBg="1"/>
      <p:bldP spid="1889" grpId="0" animBg="1"/>
      <p:bldP spid="1890" grpId="0" animBg="1"/>
      <p:bldP spid="1891" grpId="0" animBg="1"/>
      <p:bldP spid="1892" grpId="0" animBg="1"/>
      <p:bldP spid="1893" grpId="0" animBg="1"/>
      <p:bldP spid="1894" grpId="0" animBg="1"/>
      <p:bldP spid="1897" grpId="0"/>
      <p:bldP spid="1898" grpId="0" build="p"/>
      <p:bldP spid="1899" grpId="0" build="p"/>
      <p:bldP spid="1900" grpId="0" build="p"/>
      <p:bldP spid="1901" grpId="0" build="p"/>
      <p:bldP spid="1986" grpId="0" build="p"/>
      <p:bldP spid="1987" grpId="0" build="p"/>
      <p:bldP spid="1988" grpId="0" build="p"/>
      <p:bldP spid="2017" grpId="0" animBg="1"/>
      <p:bldP spid="2018" grpId="0" animBg="1"/>
      <p:bldP spid="2019" grpId="0" animBg="1"/>
      <p:bldP spid="20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>
                <a:latin typeface="BPG Nino Mtavruli" panose="02000806000000020004" pitchFamily="2" charset="0"/>
              </a:rPr>
              <a:t>ნინო</a:t>
            </a:r>
            <a:endParaRPr>
              <a:latin typeface="BPG Nino Mtavruli" panose="02000806000000020004" pitchFamily="2" charset="0"/>
            </a:endParaRPr>
          </a:p>
        </p:txBody>
      </p:sp>
      <p:sp>
        <p:nvSpPr>
          <p:cNvPr id="2500" name="Google Shape;2500;p71"/>
          <p:cNvSpPr/>
          <p:nvPr/>
        </p:nvSpPr>
        <p:spPr>
          <a:xfrm>
            <a:off x="3132900" y="2774075"/>
            <a:ext cx="2878200" cy="28782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71"/>
          <p:cNvGrpSpPr/>
          <p:nvPr/>
        </p:nvGrpSpPr>
        <p:grpSpPr>
          <a:xfrm>
            <a:off x="3099255" y="2887620"/>
            <a:ext cx="2774298" cy="2291624"/>
            <a:chOff x="2014100" y="2454475"/>
            <a:chExt cx="3277375" cy="2707175"/>
          </a:xfrm>
        </p:grpSpPr>
        <p:sp>
          <p:nvSpPr>
            <p:cNvPr id="2502" name="Google Shape;2502;p71"/>
            <p:cNvSpPr/>
            <p:nvPr/>
          </p:nvSpPr>
          <p:spPr>
            <a:xfrm>
              <a:off x="2014100" y="3588400"/>
              <a:ext cx="1200900" cy="1556300"/>
            </a:xfrm>
            <a:custGeom>
              <a:avLst/>
              <a:gdLst/>
              <a:ahLst/>
              <a:cxnLst/>
              <a:rect l="l" t="t" r="r" b="b"/>
              <a:pathLst>
                <a:path w="48036" h="62252" extrusionOk="0">
                  <a:moveTo>
                    <a:pt x="5987" y="0"/>
                  </a:moveTo>
                  <a:cubicBezTo>
                    <a:pt x="3657" y="0"/>
                    <a:pt x="1295" y="1432"/>
                    <a:pt x="668" y="3688"/>
                  </a:cubicBezTo>
                  <a:cubicBezTo>
                    <a:pt x="1" y="6056"/>
                    <a:pt x="1369" y="8524"/>
                    <a:pt x="2903" y="10492"/>
                  </a:cubicBezTo>
                  <a:cubicBezTo>
                    <a:pt x="5138" y="13395"/>
                    <a:pt x="7806" y="15996"/>
                    <a:pt x="10775" y="18131"/>
                  </a:cubicBezTo>
                  <a:cubicBezTo>
                    <a:pt x="11309" y="18532"/>
                    <a:pt x="11909" y="18932"/>
                    <a:pt x="12110" y="19566"/>
                  </a:cubicBezTo>
                  <a:cubicBezTo>
                    <a:pt x="12476" y="20733"/>
                    <a:pt x="11342" y="21834"/>
                    <a:pt x="10208" y="22167"/>
                  </a:cubicBezTo>
                  <a:cubicBezTo>
                    <a:pt x="8941" y="22601"/>
                    <a:pt x="7540" y="22434"/>
                    <a:pt x="6172" y="22568"/>
                  </a:cubicBezTo>
                  <a:cubicBezTo>
                    <a:pt x="4838" y="22701"/>
                    <a:pt x="3370" y="23268"/>
                    <a:pt x="2836" y="24502"/>
                  </a:cubicBezTo>
                  <a:cubicBezTo>
                    <a:pt x="2102" y="26237"/>
                    <a:pt x="3570" y="28072"/>
                    <a:pt x="5004" y="29306"/>
                  </a:cubicBezTo>
                  <a:cubicBezTo>
                    <a:pt x="7873" y="31741"/>
                    <a:pt x="11142" y="33676"/>
                    <a:pt x="14678" y="35010"/>
                  </a:cubicBezTo>
                  <a:cubicBezTo>
                    <a:pt x="15912" y="35477"/>
                    <a:pt x="17247" y="35911"/>
                    <a:pt x="18247" y="36811"/>
                  </a:cubicBezTo>
                  <a:cubicBezTo>
                    <a:pt x="19281" y="37679"/>
                    <a:pt x="19848" y="39246"/>
                    <a:pt x="19215" y="40414"/>
                  </a:cubicBezTo>
                  <a:cubicBezTo>
                    <a:pt x="18710" y="41370"/>
                    <a:pt x="17614" y="41797"/>
                    <a:pt x="16514" y="41797"/>
                  </a:cubicBezTo>
                  <a:cubicBezTo>
                    <a:pt x="16233" y="41797"/>
                    <a:pt x="15951" y="41769"/>
                    <a:pt x="15679" y="41715"/>
                  </a:cubicBezTo>
                  <a:cubicBezTo>
                    <a:pt x="14344" y="41448"/>
                    <a:pt x="13177" y="40714"/>
                    <a:pt x="11909" y="40214"/>
                  </a:cubicBezTo>
                  <a:cubicBezTo>
                    <a:pt x="11013" y="39868"/>
                    <a:pt x="10009" y="39670"/>
                    <a:pt x="9025" y="39670"/>
                  </a:cubicBezTo>
                  <a:cubicBezTo>
                    <a:pt x="7445" y="39670"/>
                    <a:pt x="5917" y="40181"/>
                    <a:pt x="4971" y="41415"/>
                  </a:cubicBezTo>
                  <a:cubicBezTo>
                    <a:pt x="3937" y="42716"/>
                    <a:pt x="3837" y="44584"/>
                    <a:pt x="4304" y="46185"/>
                  </a:cubicBezTo>
                  <a:cubicBezTo>
                    <a:pt x="4771" y="47752"/>
                    <a:pt x="5772" y="49153"/>
                    <a:pt x="6839" y="50421"/>
                  </a:cubicBezTo>
                  <a:cubicBezTo>
                    <a:pt x="10575" y="54858"/>
                    <a:pt x="15379" y="58460"/>
                    <a:pt x="20849" y="60428"/>
                  </a:cubicBezTo>
                  <a:cubicBezTo>
                    <a:pt x="24022" y="61570"/>
                    <a:pt x="27061" y="62251"/>
                    <a:pt x="30127" y="62251"/>
                  </a:cubicBezTo>
                  <a:cubicBezTo>
                    <a:pt x="32347" y="62251"/>
                    <a:pt x="34582" y="61894"/>
                    <a:pt x="36894" y="61095"/>
                  </a:cubicBezTo>
                  <a:lnTo>
                    <a:pt x="36894" y="61095"/>
                  </a:lnTo>
                  <a:lnTo>
                    <a:pt x="36861" y="61129"/>
                  </a:lnTo>
                  <a:cubicBezTo>
                    <a:pt x="45867" y="55124"/>
                    <a:pt x="48035" y="43750"/>
                    <a:pt x="47868" y="33509"/>
                  </a:cubicBezTo>
                  <a:cubicBezTo>
                    <a:pt x="47835" y="31808"/>
                    <a:pt x="48035" y="30006"/>
                    <a:pt x="47235" y="28472"/>
                  </a:cubicBezTo>
                  <a:cubicBezTo>
                    <a:pt x="46607" y="27295"/>
                    <a:pt x="45302" y="26384"/>
                    <a:pt x="44011" y="26384"/>
                  </a:cubicBezTo>
                  <a:cubicBezTo>
                    <a:pt x="43657" y="26384"/>
                    <a:pt x="43303" y="26453"/>
                    <a:pt x="42965" y="26604"/>
                  </a:cubicBezTo>
                  <a:cubicBezTo>
                    <a:pt x="41697" y="27204"/>
                    <a:pt x="41097" y="28672"/>
                    <a:pt x="40363" y="29873"/>
                  </a:cubicBezTo>
                  <a:cubicBezTo>
                    <a:pt x="39362" y="31474"/>
                    <a:pt x="37928" y="32775"/>
                    <a:pt x="36227" y="33609"/>
                  </a:cubicBezTo>
                  <a:cubicBezTo>
                    <a:pt x="35550" y="33957"/>
                    <a:pt x="34761" y="34205"/>
                    <a:pt x="34005" y="34205"/>
                  </a:cubicBezTo>
                  <a:cubicBezTo>
                    <a:pt x="33530" y="34205"/>
                    <a:pt x="33069" y="34107"/>
                    <a:pt x="32658" y="33876"/>
                  </a:cubicBezTo>
                  <a:cubicBezTo>
                    <a:pt x="31190" y="33042"/>
                    <a:pt x="31056" y="31007"/>
                    <a:pt x="31090" y="29306"/>
                  </a:cubicBezTo>
                  <a:cubicBezTo>
                    <a:pt x="31156" y="26137"/>
                    <a:pt x="31223" y="22968"/>
                    <a:pt x="31290" y="19799"/>
                  </a:cubicBezTo>
                  <a:cubicBezTo>
                    <a:pt x="31323" y="18098"/>
                    <a:pt x="31357" y="16363"/>
                    <a:pt x="30856" y="14729"/>
                  </a:cubicBezTo>
                  <a:cubicBezTo>
                    <a:pt x="30389" y="13094"/>
                    <a:pt x="29188" y="11593"/>
                    <a:pt x="27554" y="11093"/>
                  </a:cubicBezTo>
                  <a:cubicBezTo>
                    <a:pt x="27263" y="11010"/>
                    <a:pt x="26960" y="10970"/>
                    <a:pt x="26656" y="10970"/>
                  </a:cubicBezTo>
                  <a:cubicBezTo>
                    <a:pt x="25249" y="10970"/>
                    <a:pt x="23819" y="11823"/>
                    <a:pt x="23518" y="13194"/>
                  </a:cubicBezTo>
                  <a:cubicBezTo>
                    <a:pt x="23351" y="13895"/>
                    <a:pt x="23484" y="14595"/>
                    <a:pt x="23451" y="15296"/>
                  </a:cubicBezTo>
                  <a:cubicBezTo>
                    <a:pt x="23384" y="15996"/>
                    <a:pt x="23017" y="16797"/>
                    <a:pt x="22350" y="16964"/>
                  </a:cubicBezTo>
                  <a:cubicBezTo>
                    <a:pt x="22247" y="16995"/>
                    <a:pt x="22143" y="17009"/>
                    <a:pt x="22039" y="17009"/>
                  </a:cubicBezTo>
                  <a:cubicBezTo>
                    <a:pt x="21471" y="17009"/>
                    <a:pt x="20905" y="16586"/>
                    <a:pt x="20482" y="16163"/>
                  </a:cubicBezTo>
                  <a:cubicBezTo>
                    <a:pt x="18714" y="14429"/>
                    <a:pt x="17547" y="12194"/>
                    <a:pt x="16446" y="9959"/>
                  </a:cubicBezTo>
                  <a:cubicBezTo>
                    <a:pt x="15345" y="7757"/>
                    <a:pt x="14311" y="5489"/>
                    <a:pt x="12710" y="3588"/>
                  </a:cubicBezTo>
                  <a:cubicBezTo>
                    <a:pt x="11109" y="1686"/>
                    <a:pt x="8907" y="185"/>
                    <a:pt x="6439" y="18"/>
                  </a:cubicBezTo>
                  <a:cubicBezTo>
                    <a:pt x="6289" y="6"/>
                    <a:pt x="6138" y="0"/>
                    <a:pt x="59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2093325" y="3623025"/>
              <a:ext cx="824800" cy="1499450"/>
            </a:xfrm>
            <a:custGeom>
              <a:avLst/>
              <a:gdLst/>
              <a:ahLst/>
              <a:cxnLst/>
              <a:rect l="l" t="t" r="r" b="b"/>
              <a:pathLst>
                <a:path w="32992" h="59978" extrusionOk="0">
                  <a:moveTo>
                    <a:pt x="1" y="1"/>
                  </a:moveTo>
                  <a:cubicBezTo>
                    <a:pt x="1" y="1"/>
                    <a:pt x="68" y="68"/>
                    <a:pt x="168" y="168"/>
                  </a:cubicBezTo>
                  <a:lnTo>
                    <a:pt x="668" y="635"/>
                  </a:lnTo>
                  <a:cubicBezTo>
                    <a:pt x="1135" y="1035"/>
                    <a:pt x="1769" y="1602"/>
                    <a:pt x="2603" y="2403"/>
                  </a:cubicBezTo>
                  <a:cubicBezTo>
                    <a:pt x="4938" y="4604"/>
                    <a:pt x="7106" y="6973"/>
                    <a:pt x="9107" y="9508"/>
                  </a:cubicBezTo>
                  <a:cubicBezTo>
                    <a:pt x="10342" y="11076"/>
                    <a:pt x="11642" y="12910"/>
                    <a:pt x="13010" y="14845"/>
                  </a:cubicBezTo>
                  <a:cubicBezTo>
                    <a:pt x="14378" y="16813"/>
                    <a:pt x="15845" y="18948"/>
                    <a:pt x="17246" y="21216"/>
                  </a:cubicBezTo>
                  <a:cubicBezTo>
                    <a:pt x="18781" y="23584"/>
                    <a:pt x="20182" y="26020"/>
                    <a:pt x="21416" y="28555"/>
                  </a:cubicBezTo>
                  <a:cubicBezTo>
                    <a:pt x="22050" y="29856"/>
                    <a:pt x="22617" y="31223"/>
                    <a:pt x="23217" y="32624"/>
                  </a:cubicBezTo>
                  <a:cubicBezTo>
                    <a:pt x="23784" y="34025"/>
                    <a:pt x="24385" y="35426"/>
                    <a:pt x="24985" y="36861"/>
                  </a:cubicBezTo>
                  <a:cubicBezTo>
                    <a:pt x="27320" y="42598"/>
                    <a:pt x="31323" y="54807"/>
                    <a:pt x="32758" y="59977"/>
                  </a:cubicBezTo>
                  <a:lnTo>
                    <a:pt x="32991" y="59910"/>
                  </a:lnTo>
                  <a:cubicBezTo>
                    <a:pt x="31523" y="54740"/>
                    <a:pt x="27554" y="42531"/>
                    <a:pt x="25185" y="36761"/>
                  </a:cubicBezTo>
                  <a:lnTo>
                    <a:pt x="23451" y="32524"/>
                  </a:lnTo>
                  <a:cubicBezTo>
                    <a:pt x="22850" y="31123"/>
                    <a:pt x="22283" y="29756"/>
                    <a:pt x="21616" y="28421"/>
                  </a:cubicBezTo>
                  <a:cubicBezTo>
                    <a:pt x="20382" y="25919"/>
                    <a:pt x="18981" y="23451"/>
                    <a:pt x="17447" y="21083"/>
                  </a:cubicBezTo>
                  <a:cubicBezTo>
                    <a:pt x="16012" y="18814"/>
                    <a:pt x="14578" y="16713"/>
                    <a:pt x="13210" y="14745"/>
                  </a:cubicBezTo>
                  <a:cubicBezTo>
                    <a:pt x="11843" y="12777"/>
                    <a:pt x="10508" y="10975"/>
                    <a:pt x="9241" y="9374"/>
                  </a:cubicBezTo>
                  <a:cubicBezTo>
                    <a:pt x="7239" y="6839"/>
                    <a:pt x="5038" y="4471"/>
                    <a:pt x="2669" y="2303"/>
                  </a:cubicBezTo>
                  <a:cubicBezTo>
                    <a:pt x="1835" y="1535"/>
                    <a:pt x="1168" y="935"/>
                    <a:pt x="701" y="568"/>
                  </a:cubicBezTo>
                  <a:lnTo>
                    <a:pt x="201" y="134"/>
                  </a:lnTo>
                  <a:cubicBezTo>
                    <a:pt x="134" y="101"/>
                    <a:pt x="68" y="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2632875" y="3866550"/>
              <a:ext cx="70075" cy="467025"/>
            </a:xfrm>
            <a:custGeom>
              <a:avLst/>
              <a:gdLst/>
              <a:ahLst/>
              <a:cxnLst/>
              <a:rect l="l" t="t" r="r" b="b"/>
              <a:pathLst>
                <a:path w="2803" h="18681" extrusionOk="0">
                  <a:moveTo>
                    <a:pt x="2803" y="0"/>
                  </a:moveTo>
                  <a:cubicBezTo>
                    <a:pt x="2703" y="234"/>
                    <a:pt x="2636" y="467"/>
                    <a:pt x="2569" y="701"/>
                  </a:cubicBezTo>
                  <a:cubicBezTo>
                    <a:pt x="2436" y="1168"/>
                    <a:pt x="2303" y="1835"/>
                    <a:pt x="2136" y="2669"/>
                  </a:cubicBezTo>
                  <a:cubicBezTo>
                    <a:pt x="1769" y="4337"/>
                    <a:pt x="1402" y="6705"/>
                    <a:pt x="1102" y="9274"/>
                  </a:cubicBezTo>
                  <a:cubicBezTo>
                    <a:pt x="801" y="11875"/>
                    <a:pt x="535" y="14177"/>
                    <a:pt x="301" y="15912"/>
                  </a:cubicBezTo>
                  <a:cubicBezTo>
                    <a:pt x="201" y="16746"/>
                    <a:pt x="134" y="17413"/>
                    <a:pt x="68" y="17913"/>
                  </a:cubicBezTo>
                  <a:cubicBezTo>
                    <a:pt x="1" y="18180"/>
                    <a:pt x="1" y="18413"/>
                    <a:pt x="1" y="18680"/>
                  </a:cubicBezTo>
                  <a:cubicBezTo>
                    <a:pt x="68" y="18447"/>
                    <a:pt x="101" y="18180"/>
                    <a:pt x="168" y="17946"/>
                  </a:cubicBezTo>
                  <a:cubicBezTo>
                    <a:pt x="234" y="17479"/>
                    <a:pt x="368" y="16779"/>
                    <a:pt x="501" y="15945"/>
                  </a:cubicBezTo>
                  <a:cubicBezTo>
                    <a:pt x="768" y="14244"/>
                    <a:pt x="1035" y="11909"/>
                    <a:pt x="1369" y="9307"/>
                  </a:cubicBezTo>
                  <a:cubicBezTo>
                    <a:pt x="1669" y="6738"/>
                    <a:pt x="2002" y="4403"/>
                    <a:pt x="2303" y="2702"/>
                  </a:cubicBezTo>
                  <a:cubicBezTo>
                    <a:pt x="2436" y="1868"/>
                    <a:pt x="2569" y="1201"/>
                    <a:pt x="2669" y="734"/>
                  </a:cubicBezTo>
                  <a:cubicBezTo>
                    <a:pt x="2736" y="467"/>
                    <a:pt x="2770" y="2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2080000" y="4222625"/>
              <a:ext cx="552900" cy="110950"/>
            </a:xfrm>
            <a:custGeom>
              <a:avLst/>
              <a:gdLst/>
              <a:ahLst/>
              <a:cxnLst/>
              <a:rect l="l" t="t" r="r" b="b"/>
              <a:pathLst>
                <a:path w="22116" h="4438" extrusionOk="0">
                  <a:moveTo>
                    <a:pt x="0" y="1"/>
                  </a:moveTo>
                  <a:cubicBezTo>
                    <a:pt x="67" y="34"/>
                    <a:pt x="167" y="34"/>
                    <a:pt x="234" y="34"/>
                  </a:cubicBezTo>
                  <a:lnTo>
                    <a:pt x="901" y="101"/>
                  </a:lnTo>
                  <a:cubicBezTo>
                    <a:pt x="1468" y="168"/>
                    <a:pt x="2268" y="234"/>
                    <a:pt x="3302" y="368"/>
                  </a:cubicBezTo>
                  <a:cubicBezTo>
                    <a:pt x="5304" y="601"/>
                    <a:pt x="8106" y="1035"/>
                    <a:pt x="11175" y="1669"/>
                  </a:cubicBezTo>
                  <a:cubicBezTo>
                    <a:pt x="14210" y="2269"/>
                    <a:pt x="16946" y="2970"/>
                    <a:pt x="18914" y="3503"/>
                  </a:cubicBezTo>
                  <a:cubicBezTo>
                    <a:pt x="19914" y="3803"/>
                    <a:pt x="20682" y="4037"/>
                    <a:pt x="21249" y="4204"/>
                  </a:cubicBezTo>
                  <a:lnTo>
                    <a:pt x="21882" y="4371"/>
                  </a:lnTo>
                  <a:cubicBezTo>
                    <a:pt x="21949" y="4404"/>
                    <a:pt x="22016" y="4404"/>
                    <a:pt x="22116" y="4437"/>
                  </a:cubicBezTo>
                  <a:cubicBezTo>
                    <a:pt x="22116" y="4437"/>
                    <a:pt x="22016" y="4371"/>
                    <a:pt x="21882" y="4337"/>
                  </a:cubicBezTo>
                  <a:lnTo>
                    <a:pt x="21282" y="4104"/>
                  </a:lnTo>
                  <a:cubicBezTo>
                    <a:pt x="20748" y="3904"/>
                    <a:pt x="19948" y="3637"/>
                    <a:pt x="18980" y="3336"/>
                  </a:cubicBezTo>
                  <a:cubicBezTo>
                    <a:pt x="17012" y="2736"/>
                    <a:pt x="14277" y="2036"/>
                    <a:pt x="11208" y="1402"/>
                  </a:cubicBezTo>
                  <a:cubicBezTo>
                    <a:pt x="8606" y="868"/>
                    <a:pt x="5938" y="468"/>
                    <a:pt x="3302" y="201"/>
                  </a:cubicBezTo>
                  <a:cubicBezTo>
                    <a:pt x="2268" y="101"/>
                    <a:pt x="1434" y="34"/>
                    <a:pt x="8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2864725" y="4250975"/>
              <a:ext cx="289400" cy="693025"/>
            </a:xfrm>
            <a:custGeom>
              <a:avLst/>
              <a:gdLst/>
              <a:ahLst/>
              <a:cxnLst/>
              <a:rect l="l" t="t" r="r" b="b"/>
              <a:pathLst>
                <a:path w="11576" h="27721" extrusionOk="0">
                  <a:moveTo>
                    <a:pt x="11575" y="1"/>
                  </a:moveTo>
                  <a:cubicBezTo>
                    <a:pt x="11508" y="68"/>
                    <a:pt x="11442" y="168"/>
                    <a:pt x="11408" y="268"/>
                  </a:cubicBezTo>
                  <a:lnTo>
                    <a:pt x="11008" y="1035"/>
                  </a:lnTo>
                  <a:cubicBezTo>
                    <a:pt x="10674" y="1735"/>
                    <a:pt x="10241" y="2703"/>
                    <a:pt x="9674" y="3970"/>
                  </a:cubicBezTo>
                  <a:cubicBezTo>
                    <a:pt x="8573" y="6472"/>
                    <a:pt x="7172" y="9941"/>
                    <a:pt x="5638" y="13811"/>
                  </a:cubicBezTo>
                  <a:cubicBezTo>
                    <a:pt x="4103" y="17680"/>
                    <a:pt x="2735" y="21183"/>
                    <a:pt x="1668" y="23685"/>
                  </a:cubicBezTo>
                  <a:lnTo>
                    <a:pt x="434" y="26653"/>
                  </a:lnTo>
                  <a:lnTo>
                    <a:pt x="100" y="27454"/>
                  </a:lnTo>
                  <a:cubicBezTo>
                    <a:pt x="34" y="27554"/>
                    <a:pt x="0" y="27621"/>
                    <a:pt x="0" y="27721"/>
                  </a:cubicBezTo>
                  <a:cubicBezTo>
                    <a:pt x="34" y="27654"/>
                    <a:pt x="100" y="27554"/>
                    <a:pt x="134" y="27454"/>
                  </a:cubicBezTo>
                  <a:lnTo>
                    <a:pt x="534" y="26687"/>
                  </a:lnTo>
                  <a:cubicBezTo>
                    <a:pt x="867" y="25986"/>
                    <a:pt x="1301" y="25019"/>
                    <a:pt x="1868" y="23751"/>
                  </a:cubicBezTo>
                  <a:cubicBezTo>
                    <a:pt x="2969" y="21249"/>
                    <a:pt x="4370" y="17780"/>
                    <a:pt x="5904" y="13911"/>
                  </a:cubicBezTo>
                  <a:cubicBezTo>
                    <a:pt x="7439" y="10041"/>
                    <a:pt x="8806" y="6539"/>
                    <a:pt x="9874" y="4037"/>
                  </a:cubicBezTo>
                  <a:lnTo>
                    <a:pt x="11108" y="1068"/>
                  </a:lnTo>
                  <a:cubicBezTo>
                    <a:pt x="11242" y="735"/>
                    <a:pt x="11375" y="468"/>
                    <a:pt x="11442" y="268"/>
                  </a:cubicBezTo>
                  <a:cubicBezTo>
                    <a:pt x="11508" y="168"/>
                    <a:pt x="11542" y="68"/>
                    <a:pt x="115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2131700" y="4699650"/>
              <a:ext cx="732200" cy="245200"/>
            </a:xfrm>
            <a:custGeom>
              <a:avLst/>
              <a:gdLst/>
              <a:ahLst/>
              <a:cxnLst/>
              <a:rect l="l" t="t" r="r" b="b"/>
              <a:pathLst>
                <a:path w="29288" h="9808" extrusionOk="0">
                  <a:moveTo>
                    <a:pt x="0" y="0"/>
                  </a:moveTo>
                  <a:cubicBezTo>
                    <a:pt x="100" y="33"/>
                    <a:pt x="200" y="100"/>
                    <a:pt x="300" y="134"/>
                  </a:cubicBezTo>
                  <a:lnTo>
                    <a:pt x="1134" y="400"/>
                  </a:lnTo>
                  <a:lnTo>
                    <a:pt x="4270" y="1434"/>
                  </a:lnTo>
                  <a:cubicBezTo>
                    <a:pt x="6939" y="2335"/>
                    <a:pt x="10574" y="3603"/>
                    <a:pt x="14577" y="5037"/>
                  </a:cubicBezTo>
                  <a:cubicBezTo>
                    <a:pt x="18614" y="6438"/>
                    <a:pt x="22283" y="7672"/>
                    <a:pt x="24951" y="8506"/>
                  </a:cubicBezTo>
                  <a:cubicBezTo>
                    <a:pt x="26286" y="8940"/>
                    <a:pt x="27353" y="9273"/>
                    <a:pt x="28120" y="9474"/>
                  </a:cubicBezTo>
                  <a:lnTo>
                    <a:pt x="28988" y="9740"/>
                  </a:lnTo>
                  <a:cubicBezTo>
                    <a:pt x="29088" y="9774"/>
                    <a:pt x="29188" y="9807"/>
                    <a:pt x="29288" y="9807"/>
                  </a:cubicBezTo>
                  <a:cubicBezTo>
                    <a:pt x="29188" y="9740"/>
                    <a:pt x="29088" y="9707"/>
                    <a:pt x="28988" y="9674"/>
                  </a:cubicBezTo>
                  <a:lnTo>
                    <a:pt x="28154" y="9407"/>
                  </a:lnTo>
                  <a:lnTo>
                    <a:pt x="24985" y="8339"/>
                  </a:lnTo>
                  <a:cubicBezTo>
                    <a:pt x="22350" y="7472"/>
                    <a:pt x="18714" y="6205"/>
                    <a:pt x="14677" y="4770"/>
                  </a:cubicBezTo>
                  <a:cubicBezTo>
                    <a:pt x="10641" y="3369"/>
                    <a:pt x="7005" y="2135"/>
                    <a:pt x="4337" y="1268"/>
                  </a:cubicBezTo>
                  <a:cubicBezTo>
                    <a:pt x="3002" y="867"/>
                    <a:pt x="1902" y="534"/>
                    <a:pt x="1168" y="300"/>
                  </a:cubicBezTo>
                  <a:lnTo>
                    <a:pt x="300" y="67"/>
                  </a:lnTo>
                  <a:cubicBezTo>
                    <a:pt x="200" y="33"/>
                    <a:pt x="10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4078075" y="3145300"/>
              <a:ext cx="1207500" cy="2016350"/>
            </a:xfrm>
            <a:custGeom>
              <a:avLst/>
              <a:gdLst/>
              <a:ahLst/>
              <a:cxnLst/>
              <a:rect l="l" t="t" r="r" b="b"/>
              <a:pathLst>
                <a:path w="48300" h="80654" extrusionOk="0">
                  <a:moveTo>
                    <a:pt x="42801" y="0"/>
                  </a:moveTo>
                  <a:cubicBezTo>
                    <a:pt x="41305" y="0"/>
                    <a:pt x="38418" y="1060"/>
                    <a:pt x="35760" y="8102"/>
                  </a:cubicBezTo>
                  <a:cubicBezTo>
                    <a:pt x="31924" y="18176"/>
                    <a:pt x="30689" y="23880"/>
                    <a:pt x="30689" y="23880"/>
                  </a:cubicBezTo>
                  <a:cubicBezTo>
                    <a:pt x="30689" y="23880"/>
                    <a:pt x="30031" y="25196"/>
                    <a:pt x="29022" y="25196"/>
                  </a:cubicBezTo>
                  <a:cubicBezTo>
                    <a:pt x="28746" y="25196"/>
                    <a:pt x="28443" y="25098"/>
                    <a:pt x="28121" y="24847"/>
                  </a:cubicBezTo>
                  <a:cubicBezTo>
                    <a:pt x="26758" y="23840"/>
                    <a:pt x="24817" y="20965"/>
                    <a:pt x="22810" y="20965"/>
                  </a:cubicBezTo>
                  <a:cubicBezTo>
                    <a:pt x="22558" y="20965"/>
                    <a:pt x="22304" y="21011"/>
                    <a:pt x="22050" y="21111"/>
                  </a:cubicBezTo>
                  <a:cubicBezTo>
                    <a:pt x="19682" y="22079"/>
                    <a:pt x="19215" y="24881"/>
                    <a:pt x="20082" y="28784"/>
                  </a:cubicBezTo>
                  <a:cubicBezTo>
                    <a:pt x="20982" y="32720"/>
                    <a:pt x="22650" y="41359"/>
                    <a:pt x="22784" y="42126"/>
                  </a:cubicBezTo>
                  <a:cubicBezTo>
                    <a:pt x="22918" y="42743"/>
                    <a:pt x="22729" y="43639"/>
                    <a:pt x="22044" y="43639"/>
                  </a:cubicBezTo>
                  <a:cubicBezTo>
                    <a:pt x="21876" y="43639"/>
                    <a:pt x="21679" y="43585"/>
                    <a:pt x="21449" y="43461"/>
                  </a:cubicBezTo>
                  <a:cubicBezTo>
                    <a:pt x="20535" y="42991"/>
                    <a:pt x="16083" y="39064"/>
                    <a:pt x="12864" y="39064"/>
                  </a:cubicBezTo>
                  <a:cubicBezTo>
                    <a:pt x="11973" y="39064"/>
                    <a:pt x="11176" y="39365"/>
                    <a:pt x="10575" y="40125"/>
                  </a:cubicBezTo>
                  <a:cubicBezTo>
                    <a:pt x="7840" y="43594"/>
                    <a:pt x="12109" y="54102"/>
                    <a:pt x="12576" y="55269"/>
                  </a:cubicBezTo>
                  <a:cubicBezTo>
                    <a:pt x="13010" y="56403"/>
                    <a:pt x="12843" y="56937"/>
                    <a:pt x="12310" y="57304"/>
                  </a:cubicBezTo>
                  <a:cubicBezTo>
                    <a:pt x="12272" y="57330"/>
                    <a:pt x="12226" y="57342"/>
                    <a:pt x="12172" y="57342"/>
                  </a:cubicBezTo>
                  <a:cubicBezTo>
                    <a:pt x="11473" y="57342"/>
                    <a:pt x="9494" y="55217"/>
                    <a:pt x="7573" y="53668"/>
                  </a:cubicBezTo>
                  <a:cubicBezTo>
                    <a:pt x="6236" y="52550"/>
                    <a:pt x="4611" y="51476"/>
                    <a:pt x="3256" y="51476"/>
                  </a:cubicBezTo>
                  <a:cubicBezTo>
                    <a:pt x="2549" y="51476"/>
                    <a:pt x="1916" y="51768"/>
                    <a:pt x="1435" y="52500"/>
                  </a:cubicBezTo>
                  <a:cubicBezTo>
                    <a:pt x="1" y="54635"/>
                    <a:pt x="368" y="62841"/>
                    <a:pt x="9574" y="75217"/>
                  </a:cubicBezTo>
                  <a:lnTo>
                    <a:pt x="14211" y="80654"/>
                  </a:lnTo>
                  <a:lnTo>
                    <a:pt x="21316" y="79486"/>
                  </a:lnTo>
                  <a:cubicBezTo>
                    <a:pt x="36327" y="76051"/>
                    <a:pt x="41931" y="70046"/>
                    <a:pt x="42231" y="67478"/>
                  </a:cubicBezTo>
                  <a:cubicBezTo>
                    <a:pt x="42531" y="64943"/>
                    <a:pt x="39462" y="64409"/>
                    <a:pt x="36827" y="64376"/>
                  </a:cubicBezTo>
                  <a:cubicBezTo>
                    <a:pt x="36607" y="64370"/>
                    <a:pt x="36385" y="64368"/>
                    <a:pt x="36161" y="64368"/>
                  </a:cubicBezTo>
                  <a:cubicBezTo>
                    <a:pt x="34915" y="64368"/>
                    <a:pt x="33631" y="64440"/>
                    <a:pt x="32637" y="64440"/>
                  </a:cubicBezTo>
                  <a:cubicBezTo>
                    <a:pt x="31638" y="64440"/>
                    <a:pt x="30933" y="64367"/>
                    <a:pt x="30856" y="64075"/>
                  </a:cubicBezTo>
                  <a:cubicBezTo>
                    <a:pt x="30689" y="63442"/>
                    <a:pt x="30890" y="62941"/>
                    <a:pt x="31990" y="62341"/>
                  </a:cubicBezTo>
                  <a:cubicBezTo>
                    <a:pt x="33058" y="61774"/>
                    <a:pt x="43165" y="56537"/>
                    <a:pt x="43298" y="52100"/>
                  </a:cubicBezTo>
                  <a:cubicBezTo>
                    <a:pt x="43465" y="47664"/>
                    <a:pt x="34125" y="47897"/>
                    <a:pt x="32858" y="47630"/>
                  </a:cubicBezTo>
                  <a:cubicBezTo>
                    <a:pt x="31557" y="47330"/>
                    <a:pt x="32090" y="46229"/>
                    <a:pt x="32691" y="45729"/>
                  </a:cubicBezTo>
                  <a:cubicBezTo>
                    <a:pt x="33291" y="45229"/>
                    <a:pt x="40196" y="39725"/>
                    <a:pt x="43398" y="37323"/>
                  </a:cubicBezTo>
                  <a:cubicBezTo>
                    <a:pt x="46634" y="34921"/>
                    <a:pt x="48068" y="32453"/>
                    <a:pt x="46901" y="30218"/>
                  </a:cubicBezTo>
                  <a:cubicBezTo>
                    <a:pt x="46343" y="29151"/>
                    <a:pt x="45090" y="28892"/>
                    <a:pt x="43735" y="28892"/>
                  </a:cubicBezTo>
                  <a:cubicBezTo>
                    <a:pt x="42454" y="28892"/>
                    <a:pt x="41082" y="29123"/>
                    <a:pt x="40118" y="29123"/>
                  </a:cubicBezTo>
                  <a:cubicBezTo>
                    <a:pt x="40029" y="29123"/>
                    <a:pt x="39944" y="29121"/>
                    <a:pt x="39863" y="29117"/>
                  </a:cubicBezTo>
                  <a:cubicBezTo>
                    <a:pt x="37961" y="29017"/>
                    <a:pt x="38528" y="26715"/>
                    <a:pt x="38528" y="26715"/>
                  </a:cubicBezTo>
                  <a:cubicBezTo>
                    <a:pt x="38528" y="26715"/>
                    <a:pt x="41297" y="21545"/>
                    <a:pt x="44933" y="11404"/>
                  </a:cubicBezTo>
                  <a:cubicBezTo>
                    <a:pt x="48299" y="2015"/>
                    <a:pt x="44402" y="376"/>
                    <a:pt x="43806" y="184"/>
                  </a:cubicBezTo>
                  <a:lnTo>
                    <a:pt x="43806" y="184"/>
                  </a:lnTo>
                  <a:cubicBezTo>
                    <a:pt x="43710" y="142"/>
                    <a:pt x="43349" y="0"/>
                    <a:pt x="428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4437500" y="3374525"/>
              <a:ext cx="649650" cy="1750450"/>
            </a:xfrm>
            <a:custGeom>
              <a:avLst/>
              <a:gdLst/>
              <a:ahLst/>
              <a:cxnLst/>
              <a:rect l="l" t="t" r="r" b="b"/>
              <a:pathLst>
                <a:path w="25986" h="70018" extrusionOk="0">
                  <a:moveTo>
                    <a:pt x="25986" y="0"/>
                  </a:moveTo>
                  <a:lnTo>
                    <a:pt x="25986" y="0"/>
                  </a:lnTo>
                  <a:cubicBezTo>
                    <a:pt x="25985" y="2"/>
                    <a:pt x="25952" y="68"/>
                    <a:pt x="25886" y="201"/>
                  </a:cubicBezTo>
                  <a:cubicBezTo>
                    <a:pt x="25853" y="367"/>
                    <a:pt x="25752" y="568"/>
                    <a:pt x="25652" y="834"/>
                  </a:cubicBezTo>
                  <a:lnTo>
                    <a:pt x="24785" y="3236"/>
                  </a:lnTo>
                  <a:cubicBezTo>
                    <a:pt x="24018" y="5304"/>
                    <a:pt x="22917" y="8306"/>
                    <a:pt x="21549" y="12009"/>
                  </a:cubicBezTo>
                  <a:cubicBezTo>
                    <a:pt x="18814" y="19448"/>
                    <a:pt x="14978" y="29655"/>
                    <a:pt x="10742" y="40963"/>
                  </a:cubicBezTo>
                  <a:cubicBezTo>
                    <a:pt x="6505" y="52271"/>
                    <a:pt x="2703" y="62545"/>
                    <a:pt x="1" y="69984"/>
                  </a:cubicBezTo>
                  <a:lnTo>
                    <a:pt x="134" y="70017"/>
                  </a:lnTo>
                  <a:cubicBezTo>
                    <a:pt x="2869" y="62612"/>
                    <a:pt x="6706" y="52338"/>
                    <a:pt x="10975" y="41063"/>
                  </a:cubicBezTo>
                  <a:cubicBezTo>
                    <a:pt x="15212" y="29755"/>
                    <a:pt x="19014" y="19514"/>
                    <a:pt x="21716" y="12076"/>
                  </a:cubicBezTo>
                  <a:cubicBezTo>
                    <a:pt x="23051" y="8340"/>
                    <a:pt x="24151" y="5338"/>
                    <a:pt x="24885" y="3236"/>
                  </a:cubicBezTo>
                  <a:lnTo>
                    <a:pt x="25719" y="834"/>
                  </a:lnTo>
                  <a:lnTo>
                    <a:pt x="25919" y="201"/>
                  </a:lnTo>
                  <a:cubicBezTo>
                    <a:pt x="25952" y="68"/>
                    <a:pt x="25985" y="2"/>
                    <a:pt x="25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4703525" y="3797325"/>
              <a:ext cx="114275" cy="308575"/>
            </a:xfrm>
            <a:custGeom>
              <a:avLst/>
              <a:gdLst/>
              <a:ahLst/>
              <a:cxnLst/>
              <a:rect l="l" t="t" r="r" b="b"/>
              <a:pathLst>
                <a:path w="4571" h="12343" extrusionOk="0">
                  <a:moveTo>
                    <a:pt x="1" y="1"/>
                  </a:moveTo>
                  <a:cubicBezTo>
                    <a:pt x="1" y="167"/>
                    <a:pt x="67" y="334"/>
                    <a:pt x="134" y="501"/>
                  </a:cubicBezTo>
                  <a:lnTo>
                    <a:pt x="634" y="1835"/>
                  </a:lnTo>
                  <a:cubicBezTo>
                    <a:pt x="1035" y="3003"/>
                    <a:pt x="1602" y="4504"/>
                    <a:pt x="2202" y="6205"/>
                  </a:cubicBezTo>
                  <a:cubicBezTo>
                    <a:pt x="2803" y="7906"/>
                    <a:pt x="3370" y="9474"/>
                    <a:pt x="3803" y="10575"/>
                  </a:cubicBezTo>
                  <a:cubicBezTo>
                    <a:pt x="4004" y="11109"/>
                    <a:pt x="4204" y="11576"/>
                    <a:pt x="4337" y="11876"/>
                  </a:cubicBezTo>
                  <a:cubicBezTo>
                    <a:pt x="4404" y="12043"/>
                    <a:pt x="4471" y="12176"/>
                    <a:pt x="4571" y="12343"/>
                  </a:cubicBezTo>
                  <a:cubicBezTo>
                    <a:pt x="4537" y="12143"/>
                    <a:pt x="4471" y="11976"/>
                    <a:pt x="4404" y="11809"/>
                  </a:cubicBezTo>
                  <a:cubicBezTo>
                    <a:pt x="4304" y="11475"/>
                    <a:pt x="4137" y="11008"/>
                    <a:pt x="3937" y="10508"/>
                  </a:cubicBezTo>
                  <a:lnTo>
                    <a:pt x="2402" y="6105"/>
                  </a:lnTo>
                  <a:cubicBezTo>
                    <a:pt x="1802" y="4404"/>
                    <a:pt x="1202" y="2869"/>
                    <a:pt x="768" y="1769"/>
                  </a:cubicBezTo>
                  <a:cubicBezTo>
                    <a:pt x="534" y="1201"/>
                    <a:pt x="368" y="768"/>
                    <a:pt x="234" y="468"/>
                  </a:cubicBezTo>
                  <a:cubicBezTo>
                    <a:pt x="167" y="301"/>
                    <a:pt x="67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4833625" y="3962425"/>
              <a:ext cx="351950" cy="144375"/>
            </a:xfrm>
            <a:custGeom>
              <a:avLst/>
              <a:gdLst/>
              <a:ahLst/>
              <a:cxnLst/>
              <a:rect l="l" t="t" r="r" b="b"/>
              <a:pathLst>
                <a:path w="14078" h="5775" extrusionOk="0">
                  <a:moveTo>
                    <a:pt x="14041" y="1"/>
                  </a:moveTo>
                  <a:cubicBezTo>
                    <a:pt x="13927" y="1"/>
                    <a:pt x="10824" y="1223"/>
                    <a:pt x="7005" y="2803"/>
                  </a:cubicBezTo>
                  <a:cubicBezTo>
                    <a:pt x="3136" y="4371"/>
                    <a:pt x="0" y="5705"/>
                    <a:pt x="34" y="5772"/>
                  </a:cubicBezTo>
                  <a:cubicBezTo>
                    <a:pt x="35" y="5774"/>
                    <a:pt x="37" y="5775"/>
                    <a:pt x="42" y="5775"/>
                  </a:cubicBezTo>
                  <a:cubicBezTo>
                    <a:pt x="226" y="5775"/>
                    <a:pt x="3300" y="4532"/>
                    <a:pt x="7072" y="3003"/>
                  </a:cubicBezTo>
                  <a:cubicBezTo>
                    <a:pt x="10942" y="1402"/>
                    <a:pt x="14077" y="68"/>
                    <a:pt x="14044" y="1"/>
                  </a:cubicBezTo>
                  <a:cubicBezTo>
                    <a:pt x="14043" y="1"/>
                    <a:pt x="14042" y="1"/>
                    <a:pt x="140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4651825" y="4483650"/>
              <a:ext cx="331100" cy="49850"/>
            </a:xfrm>
            <a:custGeom>
              <a:avLst/>
              <a:gdLst/>
              <a:ahLst/>
              <a:cxnLst/>
              <a:rect l="l" t="t" r="r" b="b"/>
              <a:pathLst>
                <a:path w="13244" h="1994" extrusionOk="0">
                  <a:moveTo>
                    <a:pt x="13243" y="1"/>
                  </a:moveTo>
                  <a:cubicBezTo>
                    <a:pt x="13077" y="1"/>
                    <a:pt x="12910" y="34"/>
                    <a:pt x="12743" y="67"/>
                  </a:cubicBezTo>
                  <a:lnTo>
                    <a:pt x="11309" y="334"/>
                  </a:lnTo>
                  <a:cubicBezTo>
                    <a:pt x="10141" y="568"/>
                    <a:pt x="8473" y="868"/>
                    <a:pt x="6672" y="1135"/>
                  </a:cubicBezTo>
                  <a:cubicBezTo>
                    <a:pt x="4837" y="1435"/>
                    <a:pt x="3169" y="1602"/>
                    <a:pt x="1969" y="1735"/>
                  </a:cubicBezTo>
                  <a:lnTo>
                    <a:pt x="534" y="1902"/>
                  </a:lnTo>
                  <a:cubicBezTo>
                    <a:pt x="334" y="1902"/>
                    <a:pt x="167" y="1935"/>
                    <a:pt x="1" y="1969"/>
                  </a:cubicBezTo>
                  <a:cubicBezTo>
                    <a:pt x="84" y="1985"/>
                    <a:pt x="176" y="1994"/>
                    <a:pt x="267" y="1994"/>
                  </a:cubicBezTo>
                  <a:cubicBezTo>
                    <a:pt x="359" y="1994"/>
                    <a:pt x="451" y="1985"/>
                    <a:pt x="534" y="1969"/>
                  </a:cubicBezTo>
                  <a:cubicBezTo>
                    <a:pt x="868" y="1969"/>
                    <a:pt x="1368" y="1935"/>
                    <a:pt x="1969" y="1902"/>
                  </a:cubicBezTo>
                  <a:cubicBezTo>
                    <a:pt x="3169" y="1802"/>
                    <a:pt x="4871" y="1635"/>
                    <a:pt x="6672" y="1368"/>
                  </a:cubicBezTo>
                  <a:cubicBezTo>
                    <a:pt x="8507" y="1101"/>
                    <a:pt x="10174" y="768"/>
                    <a:pt x="11342" y="501"/>
                  </a:cubicBezTo>
                  <a:cubicBezTo>
                    <a:pt x="11942" y="367"/>
                    <a:pt x="12443" y="234"/>
                    <a:pt x="12743" y="167"/>
                  </a:cubicBezTo>
                  <a:cubicBezTo>
                    <a:pt x="12910" y="134"/>
                    <a:pt x="13110" y="67"/>
                    <a:pt x="132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4471700" y="4280175"/>
              <a:ext cx="182650" cy="249375"/>
            </a:xfrm>
            <a:custGeom>
              <a:avLst/>
              <a:gdLst/>
              <a:ahLst/>
              <a:cxnLst/>
              <a:rect l="l" t="t" r="r" b="b"/>
              <a:pathLst>
                <a:path w="7306" h="997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34"/>
                    <a:pt x="134" y="267"/>
                    <a:pt x="234" y="401"/>
                  </a:cubicBezTo>
                  <a:lnTo>
                    <a:pt x="1001" y="1501"/>
                  </a:lnTo>
                  <a:cubicBezTo>
                    <a:pt x="1635" y="2402"/>
                    <a:pt x="2536" y="3670"/>
                    <a:pt x="3570" y="5037"/>
                  </a:cubicBezTo>
                  <a:cubicBezTo>
                    <a:pt x="4570" y="6438"/>
                    <a:pt x="5504" y="7673"/>
                    <a:pt x="6171" y="8573"/>
                  </a:cubicBezTo>
                  <a:lnTo>
                    <a:pt x="7005" y="9607"/>
                  </a:lnTo>
                  <a:cubicBezTo>
                    <a:pt x="7072" y="9741"/>
                    <a:pt x="7206" y="9874"/>
                    <a:pt x="7306" y="9974"/>
                  </a:cubicBezTo>
                  <a:cubicBezTo>
                    <a:pt x="7239" y="9841"/>
                    <a:pt x="7172" y="9707"/>
                    <a:pt x="7072" y="9574"/>
                  </a:cubicBezTo>
                  <a:cubicBezTo>
                    <a:pt x="6839" y="9274"/>
                    <a:pt x="6605" y="8907"/>
                    <a:pt x="6305" y="8473"/>
                  </a:cubicBezTo>
                  <a:cubicBezTo>
                    <a:pt x="5671" y="7572"/>
                    <a:pt x="4737" y="6305"/>
                    <a:pt x="3736" y="4904"/>
                  </a:cubicBezTo>
                  <a:cubicBezTo>
                    <a:pt x="2736" y="3536"/>
                    <a:pt x="1802" y="2302"/>
                    <a:pt x="1135" y="1401"/>
                  </a:cubicBezTo>
                  <a:lnTo>
                    <a:pt x="334" y="367"/>
                  </a:lnTo>
                  <a:cubicBezTo>
                    <a:pt x="234" y="201"/>
                    <a:pt x="134" y="1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4262375" y="4636250"/>
              <a:ext cx="237700" cy="317775"/>
            </a:xfrm>
            <a:custGeom>
              <a:avLst/>
              <a:gdLst/>
              <a:ahLst/>
              <a:cxnLst/>
              <a:rect l="l" t="t" r="r" b="b"/>
              <a:pathLst>
                <a:path w="9508" h="12711" extrusionOk="0">
                  <a:moveTo>
                    <a:pt x="1" y="1"/>
                  </a:moveTo>
                  <a:cubicBezTo>
                    <a:pt x="101" y="168"/>
                    <a:pt x="201" y="335"/>
                    <a:pt x="334" y="501"/>
                  </a:cubicBezTo>
                  <a:lnTo>
                    <a:pt x="1335" y="1902"/>
                  </a:lnTo>
                  <a:cubicBezTo>
                    <a:pt x="2169" y="3070"/>
                    <a:pt x="3370" y="4671"/>
                    <a:pt x="4671" y="6406"/>
                  </a:cubicBezTo>
                  <a:cubicBezTo>
                    <a:pt x="5972" y="8173"/>
                    <a:pt x="7173" y="9775"/>
                    <a:pt x="8040" y="10909"/>
                  </a:cubicBezTo>
                  <a:lnTo>
                    <a:pt x="9107" y="12243"/>
                  </a:lnTo>
                  <a:cubicBezTo>
                    <a:pt x="9241" y="12410"/>
                    <a:pt x="9374" y="12577"/>
                    <a:pt x="9508" y="12710"/>
                  </a:cubicBezTo>
                  <a:cubicBezTo>
                    <a:pt x="9407" y="12543"/>
                    <a:pt x="9307" y="12343"/>
                    <a:pt x="9174" y="12176"/>
                  </a:cubicBezTo>
                  <a:lnTo>
                    <a:pt x="8207" y="10809"/>
                  </a:lnTo>
                  <a:cubicBezTo>
                    <a:pt x="7373" y="9641"/>
                    <a:pt x="6138" y="8040"/>
                    <a:pt x="4871" y="6272"/>
                  </a:cubicBezTo>
                  <a:cubicBezTo>
                    <a:pt x="3570" y="4538"/>
                    <a:pt x="2336" y="2936"/>
                    <a:pt x="1468" y="1802"/>
                  </a:cubicBezTo>
                  <a:lnTo>
                    <a:pt x="434" y="468"/>
                  </a:lnTo>
                  <a:cubicBezTo>
                    <a:pt x="301" y="301"/>
                    <a:pt x="168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4496725" y="4871425"/>
              <a:ext cx="418650" cy="73425"/>
            </a:xfrm>
            <a:custGeom>
              <a:avLst/>
              <a:gdLst/>
              <a:ahLst/>
              <a:cxnLst/>
              <a:rect l="l" t="t" r="r" b="b"/>
              <a:pathLst>
                <a:path w="16746" h="2937" extrusionOk="0">
                  <a:moveTo>
                    <a:pt x="16745" y="1"/>
                  </a:moveTo>
                  <a:cubicBezTo>
                    <a:pt x="16512" y="1"/>
                    <a:pt x="16278" y="34"/>
                    <a:pt x="16078" y="101"/>
                  </a:cubicBezTo>
                  <a:lnTo>
                    <a:pt x="14310" y="468"/>
                  </a:lnTo>
                  <a:cubicBezTo>
                    <a:pt x="12776" y="801"/>
                    <a:pt x="10708" y="1202"/>
                    <a:pt x="8406" y="1635"/>
                  </a:cubicBezTo>
                  <a:cubicBezTo>
                    <a:pt x="6071" y="2035"/>
                    <a:pt x="3970" y="2336"/>
                    <a:pt x="2469" y="2569"/>
                  </a:cubicBezTo>
                  <a:lnTo>
                    <a:pt x="667" y="2803"/>
                  </a:lnTo>
                  <a:cubicBezTo>
                    <a:pt x="434" y="2836"/>
                    <a:pt x="200" y="2869"/>
                    <a:pt x="0" y="2936"/>
                  </a:cubicBezTo>
                  <a:cubicBezTo>
                    <a:pt x="200" y="2936"/>
                    <a:pt x="434" y="2936"/>
                    <a:pt x="667" y="2903"/>
                  </a:cubicBezTo>
                  <a:cubicBezTo>
                    <a:pt x="1101" y="2869"/>
                    <a:pt x="1701" y="2803"/>
                    <a:pt x="2469" y="2703"/>
                  </a:cubicBezTo>
                  <a:cubicBezTo>
                    <a:pt x="4003" y="2536"/>
                    <a:pt x="6104" y="2236"/>
                    <a:pt x="8439" y="1835"/>
                  </a:cubicBezTo>
                  <a:cubicBezTo>
                    <a:pt x="10741" y="1435"/>
                    <a:pt x="12809" y="1001"/>
                    <a:pt x="14310" y="634"/>
                  </a:cubicBezTo>
                  <a:cubicBezTo>
                    <a:pt x="15078" y="468"/>
                    <a:pt x="15678" y="301"/>
                    <a:pt x="16078" y="201"/>
                  </a:cubicBezTo>
                  <a:cubicBezTo>
                    <a:pt x="16312" y="134"/>
                    <a:pt x="16512" y="67"/>
                    <a:pt x="167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1"/>
            <p:cNvSpPr/>
            <p:nvPr/>
          </p:nvSpPr>
          <p:spPr>
            <a:xfrm>
              <a:off x="2446075" y="4357250"/>
              <a:ext cx="169325" cy="334000"/>
            </a:xfrm>
            <a:custGeom>
              <a:avLst/>
              <a:gdLst/>
              <a:ahLst/>
              <a:cxnLst/>
              <a:rect l="l" t="t" r="r" b="b"/>
              <a:pathLst>
                <a:path w="6773" h="13360" extrusionOk="0">
                  <a:moveTo>
                    <a:pt x="3788" y="0"/>
                  </a:moveTo>
                  <a:cubicBezTo>
                    <a:pt x="3637" y="0"/>
                    <a:pt x="3485" y="18"/>
                    <a:pt x="3337" y="53"/>
                  </a:cubicBezTo>
                  <a:cubicBezTo>
                    <a:pt x="2503" y="286"/>
                    <a:pt x="1969" y="1087"/>
                    <a:pt x="1602" y="1888"/>
                  </a:cubicBezTo>
                  <a:cubicBezTo>
                    <a:pt x="535" y="4156"/>
                    <a:pt x="1" y="6691"/>
                    <a:pt x="1" y="9226"/>
                  </a:cubicBezTo>
                  <a:cubicBezTo>
                    <a:pt x="1" y="10394"/>
                    <a:pt x="168" y="11628"/>
                    <a:pt x="835" y="12595"/>
                  </a:cubicBezTo>
                  <a:cubicBezTo>
                    <a:pt x="1232" y="13145"/>
                    <a:pt x="1790" y="13359"/>
                    <a:pt x="2352" y="13359"/>
                  </a:cubicBezTo>
                  <a:cubicBezTo>
                    <a:pt x="3017" y="13359"/>
                    <a:pt x="3688" y="13060"/>
                    <a:pt x="4104" y="12662"/>
                  </a:cubicBezTo>
                  <a:cubicBezTo>
                    <a:pt x="4871" y="11895"/>
                    <a:pt x="5171" y="10827"/>
                    <a:pt x="5438" y="9793"/>
                  </a:cubicBezTo>
                  <a:cubicBezTo>
                    <a:pt x="6105" y="7458"/>
                    <a:pt x="6772" y="4990"/>
                    <a:pt x="6239" y="2621"/>
                  </a:cubicBezTo>
                  <a:cubicBezTo>
                    <a:pt x="6105" y="1888"/>
                    <a:pt x="5772" y="1220"/>
                    <a:pt x="5305" y="687"/>
                  </a:cubicBezTo>
                  <a:cubicBezTo>
                    <a:pt x="4910" y="240"/>
                    <a:pt x="4351" y="0"/>
                    <a:pt x="378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1"/>
            <p:cNvSpPr/>
            <p:nvPr/>
          </p:nvSpPr>
          <p:spPr>
            <a:xfrm>
              <a:off x="2504450" y="4806500"/>
              <a:ext cx="231025" cy="141150"/>
            </a:xfrm>
            <a:custGeom>
              <a:avLst/>
              <a:gdLst/>
              <a:ahLst/>
              <a:cxnLst/>
              <a:rect l="l" t="t" r="r" b="b"/>
              <a:pathLst>
                <a:path w="9241" h="5646" extrusionOk="0">
                  <a:moveTo>
                    <a:pt x="4943" y="0"/>
                  </a:moveTo>
                  <a:cubicBezTo>
                    <a:pt x="3829" y="0"/>
                    <a:pt x="2731" y="255"/>
                    <a:pt x="1735" y="730"/>
                  </a:cubicBezTo>
                  <a:cubicBezTo>
                    <a:pt x="902" y="1163"/>
                    <a:pt x="334" y="1964"/>
                    <a:pt x="201" y="2898"/>
                  </a:cubicBezTo>
                  <a:cubicBezTo>
                    <a:pt x="1" y="3532"/>
                    <a:pt x="101" y="4232"/>
                    <a:pt x="401" y="4866"/>
                  </a:cubicBezTo>
                  <a:cubicBezTo>
                    <a:pt x="673" y="5356"/>
                    <a:pt x="1189" y="5645"/>
                    <a:pt x="1750" y="5645"/>
                  </a:cubicBezTo>
                  <a:cubicBezTo>
                    <a:pt x="1877" y="5645"/>
                    <a:pt x="2006" y="5631"/>
                    <a:pt x="2136" y="5600"/>
                  </a:cubicBezTo>
                  <a:cubicBezTo>
                    <a:pt x="2770" y="5400"/>
                    <a:pt x="3136" y="4699"/>
                    <a:pt x="3670" y="4266"/>
                  </a:cubicBezTo>
                  <a:cubicBezTo>
                    <a:pt x="4296" y="3791"/>
                    <a:pt x="5076" y="3707"/>
                    <a:pt x="5873" y="3707"/>
                  </a:cubicBezTo>
                  <a:cubicBezTo>
                    <a:pt x="6308" y="3707"/>
                    <a:pt x="6749" y="3732"/>
                    <a:pt x="7173" y="3732"/>
                  </a:cubicBezTo>
                  <a:cubicBezTo>
                    <a:pt x="7257" y="3743"/>
                    <a:pt x="7342" y="3749"/>
                    <a:pt x="7426" y="3749"/>
                  </a:cubicBezTo>
                  <a:cubicBezTo>
                    <a:pt x="7840" y="3749"/>
                    <a:pt x="8247" y="3614"/>
                    <a:pt x="8607" y="3365"/>
                  </a:cubicBezTo>
                  <a:cubicBezTo>
                    <a:pt x="9241" y="2831"/>
                    <a:pt x="9141" y="1730"/>
                    <a:pt x="8574" y="1130"/>
                  </a:cubicBezTo>
                  <a:cubicBezTo>
                    <a:pt x="7940" y="530"/>
                    <a:pt x="7139" y="196"/>
                    <a:pt x="6305" y="129"/>
                  </a:cubicBezTo>
                  <a:cubicBezTo>
                    <a:pt x="5852" y="42"/>
                    <a:pt x="5396" y="0"/>
                    <a:pt x="4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2155875" y="4457650"/>
              <a:ext cx="280925" cy="274750"/>
            </a:xfrm>
            <a:custGeom>
              <a:avLst/>
              <a:gdLst/>
              <a:ahLst/>
              <a:cxnLst/>
              <a:rect l="l" t="t" r="r" b="b"/>
              <a:pathLst>
                <a:path w="11237" h="10990" extrusionOk="0">
                  <a:moveTo>
                    <a:pt x="10275" y="10180"/>
                  </a:moveTo>
                  <a:lnTo>
                    <a:pt x="10198" y="10277"/>
                  </a:lnTo>
                  <a:lnTo>
                    <a:pt x="10198" y="10277"/>
                  </a:lnTo>
                  <a:cubicBezTo>
                    <a:pt x="10224" y="10246"/>
                    <a:pt x="10250" y="10214"/>
                    <a:pt x="10275" y="10180"/>
                  </a:cubicBezTo>
                  <a:close/>
                  <a:moveTo>
                    <a:pt x="2319" y="0"/>
                  </a:moveTo>
                  <a:cubicBezTo>
                    <a:pt x="2236" y="0"/>
                    <a:pt x="2152" y="2"/>
                    <a:pt x="2069" y="6"/>
                  </a:cubicBezTo>
                  <a:cubicBezTo>
                    <a:pt x="1402" y="40"/>
                    <a:pt x="801" y="440"/>
                    <a:pt x="468" y="1007"/>
                  </a:cubicBezTo>
                  <a:cubicBezTo>
                    <a:pt x="1" y="1874"/>
                    <a:pt x="468" y="2909"/>
                    <a:pt x="935" y="3776"/>
                  </a:cubicBezTo>
                  <a:cubicBezTo>
                    <a:pt x="1769" y="5277"/>
                    <a:pt x="2736" y="6711"/>
                    <a:pt x="3803" y="8046"/>
                  </a:cubicBezTo>
                  <a:cubicBezTo>
                    <a:pt x="4637" y="9146"/>
                    <a:pt x="5638" y="10214"/>
                    <a:pt x="6939" y="10681"/>
                  </a:cubicBezTo>
                  <a:cubicBezTo>
                    <a:pt x="7458" y="10880"/>
                    <a:pt x="7982" y="10990"/>
                    <a:pt x="8470" y="10990"/>
                  </a:cubicBezTo>
                  <a:cubicBezTo>
                    <a:pt x="9145" y="10990"/>
                    <a:pt x="9749" y="10780"/>
                    <a:pt x="10169" y="10310"/>
                  </a:cubicBezTo>
                  <a:lnTo>
                    <a:pt x="10169" y="10310"/>
                  </a:lnTo>
                  <a:cubicBezTo>
                    <a:pt x="10160" y="10322"/>
                    <a:pt x="10150" y="10335"/>
                    <a:pt x="10141" y="10347"/>
                  </a:cubicBezTo>
                  <a:lnTo>
                    <a:pt x="10198" y="10277"/>
                  </a:lnTo>
                  <a:lnTo>
                    <a:pt x="10198" y="10277"/>
                  </a:lnTo>
                  <a:cubicBezTo>
                    <a:pt x="10188" y="10288"/>
                    <a:pt x="10178" y="10299"/>
                    <a:pt x="10169" y="10310"/>
                  </a:cubicBezTo>
                  <a:lnTo>
                    <a:pt x="10169" y="10310"/>
                  </a:lnTo>
                  <a:cubicBezTo>
                    <a:pt x="11013" y="9148"/>
                    <a:pt x="11237" y="7664"/>
                    <a:pt x="10775" y="6278"/>
                  </a:cubicBezTo>
                  <a:cubicBezTo>
                    <a:pt x="10308" y="4943"/>
                    <a:pt x="9441" y="3743"/>
                    <a:pt x="8340" y="2809"/>
                  </a:cubicBezTo>
                  <a:cubicBezTo>
                    <a:pt x="7072" y="1708"/>
                    <a:pt x="5605" y="874"/>
                    <a:pt x="4003" y="307"/>
                  </a:cubicBezTo>
                  <a:cubicBezTo>
                    <a:pt x="3478" y="102"/>
                    <a:pt x="2902" y="0"/>
                    <a:pt x="23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1"/>
            <p:cNvSpPr/>
            <p:nvPr/>
          </p:nvSpPr>
          <p:spPr>
            <a:xfrm>
              <a:off x="2468600" y="4849125"/>
              <a:ext cx="156800" cy="280850"/>
            </a:xfrm>
            <a:custGeom>
              <a:avLst/>
              <a:gdLst/>
              <a:ahLst/>
              <a:cxnLst/>
              <a:rect l="l" t="t" r="r" b="b"/>
              <a:pathLst>
                <a:path w="6272" h="11234" extrusionOk="0">
                  <a:moveTo>
                    <a:pt x="6001" y="0"/>
                  </a:moveTo>
                  <a:cubicBezTo>
                    <a:pt x="5905" y="0"/>
                    <a:pt x="5805" y="9"/>
                    <a:pt x="5705" y="25"/>
                  </a:cubicBezTo>
                  <a:cubicBezTo>
                    <a:pt x="5204" y="59"/>
                    <a:pt x="4704" y="192"/>
                    <a:pt x="4237" y="426"/>
                  </a:cubicBezTo>
                  <a:cubicBezTo>
                    <a:pt x="3570" y="759"/>
                    <a:pt x="2969" y="1226"/>
                    <a:pt x="2502" y="1827"/>
                  </a:cubicBezTo>
                  <a:cubicBezTo>
                    <a:pt x="1902" y="2561"/>
                    <a:pt x="1468" y="3394"/>
                    <a:pt x="1135" y="4262"/>
                  </a:cubicBezTo>
                  <a:cubicBezTo>
                    <a:pt x="801" y="5129"/>
                    <a:pt x="534" y="5996"/>
                    <a:pt x="367" y="6897"/>
                  </a:cubicBezTo>
                  <a:cubicBezTo>
                    <a:pt x="234" y="7664"/>
                    <a:pt x="134" y="8398"/>
                    <a:pt x="101" y="9132"/>
                  </a:cubicBezTo>
                  <a:cubicBezTo>
                    <a:pt x="34" y="9799"/>
                    <a:pt x="34" y="10299"/>
                    <a:pt x="34" y="10666"/>
                  </a:cubicBezTo>
                  <a:cubicBezTo>
                    <a:pt x="1" y="10833"/>
                    <a:pt x="34" y="11033"/>
                    <a:pt x="67" y="11233"/>
                  </a:cubicBezTo>
                  <a:cubicBezTo>
                    <a:pt x="101" y="11033"/>
                    <a:pt x="101" y="10866"/>
                    <a:pt x="134" y="10666"/>
                  </a:cubicBezTo>
                  <a:cubicBezTo>
                    <a:pt x="167" y="10266"/>
                    <a:pt x="201" y="9766"/>
                    <a:pt x="267" y="9165"/>
                  </a:cubicBezTo>
                  <a:cubicBezTo>
                    <a:pt x="334" y="8431"/>
                    <a:pt x="434" y="7664"/>
                    <a:pt x="568" y="6964"/>
                  </a:cubicBezTo>
                  <a:cubicBezTo>
                    <a:pt x="768" y="6063"/>
                    <a:pt x="1001" y="5196"/>
                    <a:pt x="1335" y="4328"/>
                  </a:cubicBezTo>
                  <a:cubicBezTo>
                    <a:pt x="1668" y="3495"/>
                    <a:pt x="2102" y="2694"/>
                    <a:pt x="2636" y="1960"/>
                  </a:cubicBezTo>
                  <a:cubicBezTo>
                    <a:pt x="3103" y="1393"/>
                    <a:pt x="3670" y="893"/>
                    <a:pt x="4304" y="559"/>
                  </a:cubicBezTo>
                  <a:cubicBezTo>
                    <a:pt x="4771" y="326"/>
                    <a:pt x="5238" y="192"/>
                    <a:pt x="5738" y="92"/>
                  </a:cubicBezTo>
                  <a:cubicBezTo>
                    <a:pt x="5905" y="92"/>
                    <a:pt x="6105" y="59"/>
                    <a:pt x="6272" y="25"/>
                  </a:cubicBezTo>
                  <a:cubicBezTo>
                    <a:pt x="6188" y="9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2467775" y="4478650"/>
              <a:ext cx="68400" cy="622125"/>
            </a:xfrm>
            <a:custGeom>
              <a:avLst/>
              <a:gdLst/>
              <a:ahLst/>
              <a:cxnLst/>
              <a:rect l="l" t="t" r="r" b="b"/>
              <a:pathLst>
                <a:path w="2736" h="24885" extrusionOk="0">
                  <a:moveTo>
                    <a:pt x="2735" y="0"/>
                  </a:moveTo>
                  <a:cubicBezTo>
                    <a:pt x="2702" y="100"/>
                    <a:pt x="2669" y="167"/>
                    <a:pt x="2669" y="267"/>
                  </a:cubicBezTo>
                  <a:lnTo>
                    <a:pt x="2469" y="968"/>
                  </a:lnTo>
                  <a:cubicBezTo>
                    <a:pt x="2369" y="1268"/>
                    <a:pt x="2268" y="1635"/>
                    <a:pt x="2168" y="2069"/>
                  </a:cubicBezTo>
                  <a:cubicBezTo>
                    <a:pt x="2068" y="2502"/>
                    <a:pt x="1935" y="3036"/>
                    <a:pt x="1835" y="3570"/>
                  </a:cubicBezTo>
                  <a:cubicBezTo>
                    <a:pt x="1234" y="6472"/>
                    <a:pt x="767" y="9407"/>
                    <a:pt x="501" y="12343"/>
                  </a:cubicBezTo>
                  <a:cubicBezTo>
                    <a:pt x="167" y="15812"/>
                    <a:pt x="0" y="18947"/>
                    <a:pt x="34" y="21216"/>
                  </a:cubicBezTo>
                  <a:cubicBezTo>
                    <a:pt x="34" y="22350"/>
                    <a:pt x="34" y="23284"/>
                    <a:pt x="100" y="23918"/>
                  </a:cubicBezTo>
                  <a:cubicBezTo>
                    <a:pt x="100" y="24218"/>
                    <a:pt x="134" y="24451"/>
                    <a:pt x="134" y="24651"/>
                  </a:cubicBezTo>
                  <a:cubicBezTo>
                    <a:pt x="134" y="24718"/>
                    <a:pt x="167" y="24818"/>
                    <a:pt x="200" y="24885"/>
                  </a:cubicBezTo>
                  <a:cubicBezTo>
                    <a:pt x="200" y="24785"/>
                    <a:pt x="200" y="24718"/>
                    <a:pt x="200" y="24618"/>
                  </a:cubicBezTo>
                  <a:lnTo>
                    <a:pt x="200" y="23884"/>
                  </a:lnTo>
                  <a:lnTo>
                    <a:pt x="200" y="21216"/>
                  </a:lnTo>
                  <a:cubicBezTo>
                    <a:pt x="234" y="18947"/>
                    <a:pt x="400" y="15778"/>
                    <a:pt x="734" y="12376"/>
                  </a:cubicBezTo>
                  <a:cubicBezTo>
                    <a:pt x="1068" y="8940"/>
                    <a:pt x="1568" y="5838"/>
                    <a:pt x="1968" y="3603"/>
                  </a:cubicBezTo>
                  <a:cubicBezTo>
                    <a:pt x="2102" y="3036"/>
                    <a:pt x="2202" y="2536"/>
                    <a:pt x="2302" y="2102"/>
                  </a:cubicBezTo>
                  <a:cubicBezTo>
                    <a:pt x="2402" y="1668"/>
                    <a:pt x="2469" y="1268"/>
                    <a:pt x="2535" y="968"/>
                  </a:cubicBezTo>
                  <a:cubicBezTo>
                    <a:pt x="2635" y="701"/>
                    <a:pt x="2669" y="467"/>
                    <a:pt x="2702" y="267"/>
                  </a:cubicBezTo>
                  <a:cubicBezTo>
                    <a:pt x="2735" y="201"/>
                    <a:pt x="2735" y="100"/>
                    <a:pt x="2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1"/>
            <p:cNvSpPr/>
            <p:nvPr/>
          </p:nvSpPr>
          <p:spPr>
            <a:xfrm>
              <a:off x="2265125" y="4527850"/>
              <a:ext cx="206000" cy="422000"/>
            </a:xfrm>
            <a:custGeom>
              <a:avLst/>
              <a:gdLst/>
              <a:ahLst/>
              <a:cxnLst/>
              <a:rect l="l" t="t" r="r" b="b"/>
              <a:pathLst>
                <a:path w="8240" h="16880" extrusionOk="0">
                  <a:moveTo>
                    <a:pt x="0" y="1"/>
                  </a:moveTo>
                  <a:cubicBezTo>
                    <a:pt x="734" y="568"/>
                    <a:pt x="1435" y="1168"/>
                    <a:pt x="2135" y="1835"/>
                  </a:cubicBezTo>
                  <a:cubicBezTo>
                    <a:pt x="3670" y="3536"/>
                    <a:pt x="4904" y="5471"/>
                    <a:pt x="5805" y="7573"/>
                  </a:cubicBezTo>
                  <a:cubicBezTo>
                    <a:pt x="6305" y="8707"/>
                    <a:pt x="6739" y="9874"/>
                    <a:pt x="7105" y="11075"/>
                  </a:cubicBezTo>
                  <a:cubicBezTo>
                    <a:pt x="7439" y="12176"/>
                    <a:pt x="7673" y="13210"/>
                    <a:pt x="7839" y="14044"/>
                  </a:cubicBezTo>
                  <a:cubicBezTo>
                    <a:pt x="8006" y="14911"/>
                    <a:pt x="8106" y="15612"/>
                    <a:pt x="8173" y="16112"/>
                  </a:cubicBezTo>
                  <a:cubicBezTo>
                    <a:pt x="8173" y="16379"/>
                    <a:pt x="8206" y="16612"/>
                    <a:pt x="8240" y="16879"/>
                  </a:cubicBezTo>
                  <a:cubicBezTo>
                    <a:pt x="8240" y="16612"/>
                    <a:pt x="8240" y="16379"/>
                    <a:pt x="8240" y="16112"/>
                  </a:cubicBezTo>
                  <a:cubicBezTo>
                    <a:pt x="8206" y="15612"/>
                    <a:pt x="8140" y="14911"/>
                    <a:pt x="7973" y="14044"/>
                  </a:cubicBezTo>
                  <a:cubicBezTo>
                    <a:pt x="7806" y="13010"/>
                    <a:pt x="7572" y="12009"/>
                    <a:pt x="7272" y="11042"/>
                  </a:cubicBezTo>
                  <a:cubicBezTo>
                    <a:pt x="6939" y="9808"/>
                    <a:pt x="6505" y="8640"/>
                    <a:pt x="6005" y="7473"/>
                  </a:cubicBezTo>
                  <a:cubicBezTo>
                    <a:pt x="5104" y="5338"/>
                    <a:pt x="3836" y="3403"/>
                    <a:pt x="2235" y="1735"/>
                  </a:cubicBezTo>
                  <a:cubicBezTo>
                    <a:pt x="1968" y="1468"/>
                    <a:pt x="1668" y="1201"/>
                    <a:pt x="1368" y="935"/>
                  </a:cubicBezTo>
                  <a:cubicBezTo>
                    <a:pt x="1235" y="834"/>
                    <a:pt x="1101" y="734"/>
                    <a:pt x="968" y="634"/>
                  </a:cubicBezTo>
                  <a:lnTo>
                    <a:pt x="634" y="401"/>
                  </a:lnTo>
                  <a:cubicBezTo>
                    <a:pt x="434" y="234"/>
                    <a:pt x="234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1"/>
            <p:cNvSpPr/>
            <p:nvPr/>
          </p:nvSpPr>
          <p:spPr>
            <a:xfrm>
              <a:off x="5023750" y="4527900"/>
              <a:ext cx="164325" cy="319375"/>
            </a:xfrm>
            <a:custGeom>
              <a:avLst/>
              <a:gdLst/>
              <a:ahLst/>
              <a:cxnLst/>
              <a:rect l="l" t="t" r="r" b="b"/>
              <a:pathLst>
                <a:path w="6573" h="12775" extrusionOk="0">
                  <a:moveTo>
                    <a:pt x="4210" y="0"/>
                  </a:moveTo>
                  <a:cubicBezTo>
                    <a:pt x="2407" y="0"/>
                    <a:pt x="673" y="3772"/>
                    <a:pt x="368" y="6003"/>
                  </a:cubicBezTo>
                  <a:cubicBezTo>
                    <a:pt x="201" y="7571"/>
                    <a:pt x="1" y="10639"/>
                    <a:pt x="1569" y="12774"/>
                  </a:cubicBezTo>
                  <a:cubicBezTo>
                    <a:pt x="3403" y="11207"/>
                    <a:pt x="5238" y="9138"/>
                    <a:pt x="6005" y="6903"/>
                  </a:cubicBezTo>
                  <a:cubicBezTo>
                    <a:pt x="6405" y="5736"/>
                    <a:pt x="6572" y="4468"/>
                    <a:pt x="6439" y="3234"/>
                  </a:cubicBezTo>
                  <a:cubicBezTo>
                    <a:pt x="6305" y="2000"/>
                    <a:pt x="5672" y="866"/>
                    <a:pt x="4704" y="99"/>
                  </a:cubicBezTo>
                  <a:cubicBezTo>
                    <a:pt x="4539" y="32"/>
                    <a:pt x="4374" y="0"/>
                    <a:pt x="42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1"/>
            <p:cNvSpPr/>
            <p:nvPr/>
          </p:nvSpPr>
          <p:spPr>
            <a:xfrm>
              <a:off x="5100475" y="4854075"/>
              <a:ext cx="191000" cy="119250"/>
            </a:xfrm>
            <a:custGeom>
              <a:avLst/>
              <a:gdLst/>
              <a:ahLst/>
              <a:cxnLst/>
              <a:rect l="l" t="t" r="r" b="b"/>
              <a:pathLst>
                <a:path w="7640" h="4770" extrusionOk="0">
                  <a:moveTo>
                    <a:pt x="4665" y="0"/>
                  </a:moveTo>
                  <a:cubicBezTo>
                    <a:pt x="3678" y="0"/>
                    <a:pt x="2705" y="269"/>
                    <a:pt x="1869" y="795"/>
                  </a:cubicBezTo>
                  <a:cubicBezTo>
                    <a:pt x="668" y="1562"/>
                    <a:pt x="1" y="2896"/>
                    <a:pt x="67" y="4331"/>
                  </a:cubicBezTo>
                  <a:cubicBezTo>
                    <a:pt x="758" y="4639"/>
                    <a:pt x="1462" y="4769"/>
                    <a:pt x="2169" y="4769"/>
                  </a:cubicBezTo>
                  <a:cubicBezTo>
                    <a:pt x="3376" y="4769"/>
                    <a:pt x="4594" y="4389"/>
                    <a:pt x="5771" y="3864"/>
                  </a:cubicBezTo>
                  <a:cubicBezTo>
                    <a:pt x="6339" y="3663"/>
                    <a:pt x="6806" y="3297"/>
                    <a:pt x="7206" y="2830"/>
                  </a:cubicBezTo>
                  <a:cubicBezTo>
                    <a:pt x="7573" y="2329"/>
                    <a:pt x="7639" y="1695"/>
                    <a:pt x="7406" y="1128"/>
                  </a:cubicBezTo>
                  <a:cubicBezTo>
                    <a:pt x="7039" y="595"/>
                    <a:pt x="6472" y="228"/>
                    <a:pt x="5838" y="128"/>
                  </a:cubicBezTo>
                  <a:cubicBezTo>
                    <a:pt x="5450" y="42"/>
                    <a:pt x="5057" y="0"/>
                    <a:pt x="46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1"/>
            <p:cNvSpPr/>
            <p:nvPr/>
          </p:nvSpPr>
          <p:spPr>
            <a:xfrm>
              <a:off x="5001250" y="4908325"/>
              <a:ext cx="216000" cy="211650"/>
            </a:xfrm>
            <a:custGeom>
              <a:avLst/>
              <a:gdLst/>
              <a:ahLst/>
              <a:cxnLst/>
              <a:rect l="l" t="t" r="r" b="b"/>
              <a:pathLst>
                <a:path w="8640" h="8466" extrusionOk="0">
                  <a:moveTo>
                    <a:pt x="8360" y="1"/>
                  </a:moveTo>
                  <a:cubicBezTo>
                    <a:pt x="8273" y="1"/>
                    <a:pt x="8189" y="9"/>
                    <a:pt x="8106" y="26"/>
                  </a:cubicBezTo>
                  <a:cubicBezTo>
                    <a:pt x="7672" y="59"/>
                    <a:pt x="7205" y="159"/>
                    <a:pt x="6772" y="293"/>
                  </a:cubicBezTo>
                  <a:cubicBezTo>
                    <a:pt x="5337" y="793"/>
                    <a:pt x="4036" y="1694"/>
                    <a:pt x="3069" y="2861"/>
                  </a:cubicBezTo>
                  <a:cubicBezTo>
                    <a:pt x="2102" y="4029"/>
                    <a:pt x="1301" y="5330"/>
                    <a:pt x="701" y="6731"/>
                  </a:cubicBezTo>
                  <a:cubicBezTo>
                    <a:pt x="467" y="7231"/>
                    <a:pt x="267" y="7665"/>
                    <a:pt x="167" y="7965"/>
                  </a:cubicBezTo>
                  <a:cubicBezTo>
                    <a:pt x="67" y="8132"/>
                    <a:pt x="34" y="8298"/>
                    <a:pt x="0" y="8465"/>
                  </a:cubicBezTo>
                  <a:cubicBezTo>
                    <a:pt x="334" y="7898"/>
                    <a:pt x="601" y="7331"/>
                    <a:pt x="867" y="6764"/>
                  </a:cubicBezTo>
                  <a:cubicBezTo>
                    <a:pt x="1535" y="5430"/>
                    <a:pt x="2335" y="4162"/>
                    <a:pt x="3269" y="3028"/>
                  </a:cubicBezTo>
                  <a:cubicBezTo>
                    <a:pt x="4237" y="1860"/>
                    <a:pt x="5437" y="993"/>
                    <a:pt x="6838" y="459"/>
                  </a:cubicBezTo>
                  <a:cubicBezTo>
                    <a:pt x="7405" y="259"/>
                    <a:pt x="8006" y="126"/>
                    <a:pt x="8640" y="26"/>
                  </a:cubicBezTo>
                  <a:cubicBezTo>
                    <a:pt x="8540" y="9"/>
                    <a:pt x="8448" y="1"/>
                    <a:pt x="8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1"/>
            <p:cNvSpPr/>
            <p:nvPr/>
          </p:nvSpPr>
          <p:spPr>
            <a:xfrm>
              <a:off x="4997900" y="4616250"/>
              <a:ext cx="113450" cy="514550"/>
            </a:xfrm>
            <a:custGeom>
              <a:avLst/>
              <a:gdLst/>
              <a:ahLst/>
              <a:cxnLst/>
              <a:rect l="l" t="t" r="r" b="b"/>
              <a:pathLst>
                <a:path w="4538" h="2058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4437" y="267"/>
                    <a:pt x="4371" y="534"/>
                    <a:pt x="4337" y="801"/>
                  </a:cubicBezTo>
                  <a:cubicBezTo>
                    <a:pt x="4237" y="1368"/>
                    <a:pt x="4070" y="2102"/>
                    <a:pt x="3904" y="3003"/>
                  </a:cubicBezTo>
                  <a:cubicBezTo>
                    <a:pt x="3503" y="4871"/>
                    <a:pt x="3003" y="7439"/>
                    <a:pt x="2369" y="10274"/>
                  </a:cubicBezTo>
                  <a:cubicBezTo>
                    <a:pt x="1735" y="13143"/>
                    <a:pt x="1135" y="15678"/>
                    <a:pt x="701" y="17546"/>
                  </a:cubicBezTo>
                  <a:cubicBezTo>
                    <a:pt x="468" y="18447"/>
                    <a:pt x="301" y="19181"/>
                    <a:pt x="168" y="19748"/>
                  </a:cubicBezTo>
                  <a:cubicBezTo>
                    <a:pt x="101" y="20015"/>
                    <a:pt x="34" y="20282"/>
                    <a:pt x="1" y="20582"/>
                  </a:cubicBezTo>
                  <a:cubicBezTo>
                    <a:pt x="134" y="20315"/>
                    <a:pt x="201" y="20048"/>
                    <a:pt x="268" y="19781"/>
                  </a:cubicBezTo>
                  <a:cubicBezTo>
                    <a:pt x="434" y="19281"/>
                    <a:pt x="635" y="18514"/>
                    <a:pt x="868" y="17613"/>
                  </a:cubicBezTo>
                  <a:cubicBezTo>
                    <a:pt x="1368" y="15778"/>
                    <a:pt x="1969" y="13210"/>
                    <a:pt x="2603" y="10374"/>
                  </a:cubicBezTo>
                  <a:cubicBezTo>
                    <a:pt x="3236" y="7539"/>
                    <a:pt x="3737" y="4937"/>
                    <a:pt x="4070" y="3069"/>
                  </a:cubicBezTo>
                  <a:cubicBezTo>
                    <a:pt x="4237" y="2135"/>
                    <a:pt x="4371" y="1368"/>
                    <a:pt x="4437" y="834"/>
                  </a:cubicBezTo>
                  <a:cubicBezTo>
                    <a:pt x="4504" y="567"/>
                    <a:pt x="4537" y="267"/>
                    <a:pt x="4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1"/>
            <p:cNvSpPr/>
            <p:nvPr/>
          </p:nvSpPr>
          <p:spPr>
            <a:xfrm>
              <a:off x="4852800" y="4764600"/>
              <a:ext cx="157650" cy="213600"/>
            </a:xfrm>
            <a:custGeom>
              <a:avLst/>
              <a:gdLst/>
              <a:ahLst/>
              <a:cxnLst/>
              <a:rect l="l" t="t" r="r" b="b"/>
              <a:pathLst>
                <a:path w="6306" h="8544" extrusionOk="0">
                  <a:moveTo>
                    <a:pt x="1280" y="0"/>
                  </a:moveTo>
                  <a:cubicBezTo>
                    <a:pt x="1093" y="0"/>
                    <a:pt x="909" y="41"/>
                    <a:pt x="734" y="137"/>
                  </a:cubicBezTo>
                  <a:cubicBezTo>
                    <a:pt x="101" y="504"/>
                    <a:pt x="1" y="1405"/>
                    <a:pt x="101" y="2139"/>
                  </a:cubicBezTo>
                  <a:cubicBezTo>
                    <a:pt x="601" y="5274"/>
                    <a:pt x="2936" y="7776"/>
                    <a:pt x="6005" y="8543"/>
                  </a:cubicBezTo>
                  <a:lnTo>
                    <a:pt x="6105" y="8377"/>
                  </a:lnTo>
                  <a:cubicBezTo>
                    <a:pt x="6305" y="5408"/>
                    <a:pt x="5071" y="2539"/>
                    <a:pt x="2769" y="671"/>
                  </a:cubicBezTo>
                  <a:cubicBezTo>
                    <a:pt x="2351" y="326"/>
                    <a:pt x="1805" y="0"/>
                    <a:pt x="1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1"/>
            <p:cNvSpPr/>
            <p:nvPr/>
          </p:nvSpPr>
          <p:spPr>
            <a:xfrm>
              <a:off x="4914525" y="4836400"/>
              <a:ext cx="100925" cy="273550"/>
            </a:xfrm>
            <a:custGeom>
              <a:avLst/>
              <a:gdLst/>
              <a:ahLst/>
              <a:cxnLst/>
              <a:rect l="l" t="t" r="r" b="b"/>
              <a:pathLst>
                <a:path w="4037" h="10942" extrusionOk="0">
                  <a:moveTo>
                    <a:pt x="33" y="1"/>
                  </a:moveTo>
                  <a:cubicBezTo>
                    <a:pt x="0" y="34"/>
                    <a:pt x="534" y="468"/>
                    <a:pt x="1234" y="1302"/>
                  </a:cubicBezTo>
                  <a:cubicBezTo>
                    <a:pt x="1668" y="1769"/>
                    <a:pt x="2035" y="2302"/>
                    <a:pt x="2335" y="2869"/>
                  </a:cubicBezTo>
                  <a:cubicBezTo>
                    <a:pt x="2735" y="3537"/>
                    <a:pt x="3036" y="4237"/>
                    <a:pt x="3302" y="4971"/>
                  </a:cubicBezTo>
                  <a:cubicBezTo>
                    <a:pt x="3536" y="5738"/>
                    <a:pt x="3669" y="6505"/>
                    <a:pt x="3769" y="7273"/>
                  </a:cubicBezTo>
                  <a:cubicBezTo>
                    <a:pt x="3803" y="7906"/>
                    <a:pt x="3803" y="8540"/>
                    <a:pt x="3769" y="9174"/>
                  </a:cubicBezTo>
                  <a:cubicBezTo>
                    <a:pt x="3669" y="10275"/>
                    <a:pt x="3469" y="10942"/>
                    <a:pt x="3536" y="10942"/>
                  </a:cubicBezTo>
                  <a:cubicBezTo>
                    <a:pt x="3603" y="10808"/>
                    <a:pt x="3669" y="10642"/>
                    <a:pt x="3703" y="10475"/>
                  </a:cubicBezTo>
                  <a:cubicBezTo>
                    <a:pt x="3736" y="10308"/>
                    <a:pt x="3803" y="10108"/>
                    <a:pt x="3836" y="9941"/>
                  </a:cubicBezTo>
                  <a:cubicBezTo>
                    <a:pt x="3869" y="9708"/>
                    <a:pt x="3936" y="9441"/>
                    <a:pt x="3970" y="9207"/>
                  </a:cubicBezTo>
                  <a:cubicBezTo>
                    <a:pt x="4036" y="8540"/>
                    <a:pt x="4036" y="7906"/>
                    <a:pt x="4003" y="7239"/>
                  </a:cubicBezTo>
                  <a:cubicBezTo>
                    <a:pt x="3936" y="6439"/>
                    <a:pt x="3769" y="5671"/>
                    <a:pt x="3536" y="4904"/>
                  </a:cubicBezTo>
                  <a:cubicBezTo>
                    <a:pt x="3269" y="4137"/>
                    <a:pt x="2935" y="3403"/>
                    <a:pt x="2535" y="2736"/>
                  </a:cubicBezTo>
                  <a:cubicBezTo>
                    <a:pt x="2202" y="2169"/>
                    <a:pt x="1801" y="1635"/>
                    <a:pt x="1368" y="1168"/>
                  </a:cubicBezTo>
                  <a:cubicBezTo>
                    <a:pt x="1201" y="968"/>
                    <a:pt x="1034" y="801"/>
                    <a:pt x="834" y="634"/>
                  </a:cubicBezTo>
                  <a:cubicBezTo>
                    <a:pt x="701" y="501"/>
                    <a:pt x="567" y="401"/>
                    <a:pt x="434" y="268"/>
                  </a:cubicBezTo>
                  <a:cubicBezTo>
                    <a:pt x="300" y="167"/>
                    <a:pt x="1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1"/>
            <p:cNvSpPr/>
            <p:nvPr/>
          </p:nvSpPr>
          <p:spPr>
            <a:xfrm>
              <a:off x="3411475" y="2454475"/>
              <a:ext cx="1301250" cy="1597250"/>
            </a:xfrm>
            <a:custGeom>
              <a:avLst/>
              <a:gdLst/>
              <a:ahLst/>
              <a:cxnLst/>
              <a:rect l="l" t="t" r="r" b="b"/>
              <a:pathLst>
                <a:path w="52050" h="63890" extrusionOk="0">
                  <a:moveTo>
                    <a:pt x="18109" y="0"/>
                  </a:moveTo>
                  <a:cubicBezTo>
                    <a:pt x="14612" y="0"/>
                    <a:pt x="10716" y="1544"/>
                    <a:pt x="6917" y="6514"/>
                  </a:cubicBezTo>
                  <a:lnTo>
                    <a:pt x="1013" y="28363"/>
                  </a:lnTo>
                  <a:cubicBezTo>
                    <a:pt x="0" y="47976"/>
                    <a:pt x="15735" y="63889"/>
                    <a:pt x="34678" y="63889"/>
                  </a:cubicBezTo>
                  <a:cubicBezTo>
                    <a:pt x="36322" y="63889"/>
                    <a:pt x="37990" y="63769"/>
                    <a:pt x="39674" y="63522"/>
                  </a:cubicBezTo>
                  <a:cubicBezTo>
                    <a:pt x="43077" y="63021"/>
                    <a:pt x="46546" y="61887"/>
                    <a:pt x="48847" y="59385"/>
                  </a:cubicBezTo>
                  <a:cubicBezTo>
                    <a:pt x="51182" y="56717"/>
                    <a:pt x="52050" y="53014"/>
                    <a:pt x="51116" y="49578"/>
                  </a:cubicBezTo>
                  <a:cubicBezTo>
                    <a:pt x="50115" y="46176"/>
                    <a:pt x="47713" y="43374"/>
                    <a:pt x="44511" y="41839"/>
                  </a:cubicBezTo>
                  <a:cubicBezTo>
                    <a:pt x="42143" y="40672"/>
                    <a:pt x="39240" y="40105"/>
                    <a:pt x="37739" y="37937"/>
                  </a:cubicBezTo>
                  <a:cubicBezTo>
                    <a:pt x="36072" y="35568"/>
                    <a:pt x="36772" y="32366"/>
                    <a:pt x="37439" y="29531"/>
                  </a:cubicBezTo>
                  <a:cubicBezTo>
                    <a:pt x="38140" y="26729"/>
                    <a:pt x="38573" y="23393"/>
                    <a:pt x="36572" y="21291"/>
                  </a:cubicBezTo>
                  <a:cubicBezTo>
                    <a:pt x="35138" y="19757"/>
                    <a:pt x="32636" y="19190"/>
                    <a:pt x="31802" y="17289"/>
                  </a:cubicBezTo>
                  <a:cubicBezTo>
                    <a:pt x="31235" y="16088"/>
                    <a:pt x="31535" y="14687"/>
                    <a:pt x="31602" y="13386"/>
                  </a:cubicBezTo>
                  <a:cubicBezTo>
                    <a:pt x="31835" y="8282"/>
                    <a:pt x="28933" y="3545"/>
                    <a:pt x="24296" y="1444"/>
                  </a:cubicBezTo>
                  <a:cubicBezTo>
                    <a:pt x="22494" y="655"/>
                    <a:pt x="20386" y="0"/>
                    <a:pt x="18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1"/>
            <p:cNvSpPr/>
            <p:nvPr/>
          </p:nvSpPr>
          <p:spPr>
            <a:xfrm>
              <a:off x="3706975" y="2467875"/>
              <a:ext cx="894000" cy="1492100"/>
            </a:xfrm>
            <a:custGeom>
              <a:avLst/>
              <a:gdLst/>
              <a:ahLst/>
              <a:cxnLst/>
              <a:rect l="l" t="t" r="r" b="b"/>
              <a:pathLst>
                <a:path w="35760" h="59684" extrusionOk="0">
                  <a:moveTo>
                    <a:pt x="8351" y="1"/>
                  </a:moveTo>
                  <a:cubicBezTo>
                    <a:pt x="6636" y="1"/>
                    <a:pt x="4947" y="482"/>
                    <a:pt x="3503" y="1408"/>
                  </a:cubicBezTo>
                  <a:cubicBezTo>
                    <a:pt x="2369" y="2109"/>
                    <a:pt x="1402" y="3043"/>
                    <a:pt x="668" y="4177"/>
                  </a:cubicBezTo>
                  <a:cubicBezTo>
                    <a:pt x="401" y="4577"/>
                    <a:pt x="168" y="4977"/>
                    <a:pt x="1" y="5411"/>
                  </a:cubicBezTo>
                  <a:cubicBezTo>
                    <a:pt x="2" y="5412"/>
                    <a:pt x="3" y="5413"/>
                    <a:pt x="5" y="5413"/>
                  </a:cubicBezTo>
                  <a:cubicBezTo>
                    <a:pt x="48" y="5413"/>
                    <a:pt x="251" y="4953"/>
                    <a:pt x="735" y="4244"/>
                  </a:cubicBezTo>
                  <a:cubicBezTo>
                    <a:pt x="1502" y="3143"/>
                    <a:pt x="2469" y="2242"/>
                    <a:pt x="3603" y="1575"/>
                  </a:cubicBezTo>
                  <a:cubicBezTo>
                    <a:pt x="5005" y="713"/>
                    <a:pt x="6623" y="264"/>
                    <a:pt x="8266" y="264"/>
                  </a:cubicBezTo>
                  <a:cubicBezTo>
                    <a:pt x="8657" y="264"/>
                    <a:pt x="9050" y="289"/>
                    <a:pt x="9441" y="341"/>
                  </a:cubicBezTo>
                  <a:cubicBezTo>
                    <a:pt x="12110" y="741"/>
                    <a:pt x="14445" y="2275"/>
                    <a:pt x="15879" y="4510"/>
                  </a:cubicBezTo>
                  <a:cubicBezTo>
                    <a:pt x="16846" y="5878"/>
                    <a:pt x="17547" y="7379"/>
                    <a:pt x="17980" y="8980"/>
                  </a:cubicBezTo>
                  <a:cubicBezTo>
                    <a:pt x="18214" y="9814"/>
                    <a:pt x="18381" y="10681"/>
                    <a:pt x="18481" y="11582"/>
                  </a:cubicBezTo>
                  <a:cubicBezTo>
                    <a:pt x="18581" y="12449"/>
                    <a:pt x="18581" y="13383"/>
                    <a:pt x="18681" y="14317"/>
                  </a:cubicBezTo>
                  <a:cubicBezTo>
                    <a:pt x="18781" y="15285"/>
                    <a:pt x="18981" y="16219"/>
                    <a:pt x="19281" y="17153"/>
                  </a:cubicBezTo>
                  <a:cubicBezTo>
                    <a:pt x="19615" y="18053"/>
                    <a:pt x="20049" y="18954"/>
                    <a:pt x="20415" y="19855"/>
                  </a:cubicBezTo>
                  <a:cubicBezTo>
                    <a:pt x="20782" y="20722"/>
                    <a:pt x="21016" y="21689"/>
                    <a:pt x="21049" y="22657"/>
                  </a:cubicBezTo>
                  <a:cubicBezTo>
                    <a:pt x="21049" y="23657"/>
                    <a:pt x="20916" y="24658"/>
                    <a:pt x="20716" y="25659"/>
                  </a:cubicBezTo>
                  <a:cubicBezTo>
                    <a:pt x="20449" y="27060"/>
                    <a:pt x="20082" y="28461"/>
                    <a:pt x="19848" y="29829"/>
                  </a:cubicBezTo>
                  <a:cubicBezTo>
                    <a:pt x="19582" y="31196"/>
                    <a:pt x="19448" y="32597"/>
                    <a:pt x="19481" y="33998"/>
                  </a:cubicBezTo>
                  <a:cubicBezTo>
                    <a:pt x="19481" y="36700"/>
                    <a:pt x="20349" y="39302"/>
                    <a:pt x="21883" y="41470"/>
                  </a:cubicBezTo>
                  <a:cubicBezTo>
                    <a:pt x="22617" y="42471"/>
                    <a:pt x="23551" y="43338"/>
                    <a:pt x="24618" y="44005"/>
                  </a:cubicBezTo>
                  <a:cubicBezTo>
                    <a:pt x="25619" y="44572"/>
                    <a:pt x="26653" y="45073"/>
                    <a:pt x="27754" y="45506"/>
                  </a:cubicBezTo>
                  <a:cubicBezTo>
                    <a:pt x="28755" y="45873"/>
                    <a:pt x="29689" y="46340"/>
                    <a:pt x="30589" y="46907"/>
                  </a:cubicBezTo>
                  <a:cubicBezTo>
                    <a:pt x="31423" y="47408"/>
                    <a:pt x="32191" y="48042"/>
                    <a:pt x="32858" y="48742"/>
                  </a:cubicBezTo>
                  <a:cubicBezTo>
                    <a:pt x="34025" y="49976"/>
                    <a:pt x="34826" y="51511"/>
                    <a:pt x="35193" y="53179"/>
                  </a:cubicBezTo>
                  <a:cubicBezTo>
                    <a:pt x="35460" y="54413"/>
                    <a:pt x="35460" y="55714"/>
                    <a:pt x="35159" y="56948"/>
                  </a:cubicBezTo>
                  <a:cubicBezTo>
                    <a:pt x="34926" y="57715"/>
                    <a:pt x="34559" y="58449"/>
                    <a:pt x="34025" y="59049"/>
                  </a:cubicBezTo>
                  <a:cubicBezTo>
                    <a:pt x="33692" y="59483"/>
                    <a:pt x="33458" y="59683"/>
                    <a:pt x="33458" y="59683"/>
                  </a:cubicBezTo>
                  <a:cubicBezTo>
                    <a:pt x="33725" y="59516"/>
                    <a:pt x="33958" y="59316"/>
                    <a:pt x="34159" y="59116"/>
                  </a:cubicBezTo>
                  <a:cubicBezTo>
                    <a:pt x="34726" y="58482"/>
                    <a:pt x="35126" y="57749"/>
                    <a:pt x="35359" y="56981"/>
                  </a:cubicBezTo>
                  <a:cubicBezTo>
                    <a:pt x="35726" y="55714"/>
                    <a:pt x="35760" y="54379"/>
                    <a:pt x="35493" y="53112"/>
                  </a:cubicBezTo>
                  <a:cubicBezTo>
                    <a:pt x="35126" y="51411"/>
                    <a:pt x="34325" y="49810"/>
                    <a:pt x="33158" y="48542"/>
                  </a:cubicBezTo>
                  <a:cubicBezTo>
                    <a:pt x="32457" y="47808"/>
                    <a:pt x="31690" y="47141"/>
                    <a:pt x="30856" y="46607"/>
                  </a:cubicBezTo>
                  <a:cubicBezTo>
                    <a:pt x="29922" y="46040"/>
                    <a:pt x="28955" y="45573"/>
                    <a:pt x="27921" y="45173"/>
                  </a:cubicBezTo>
                  <a:cubicBezTo>
                    <a:pt x="26853" y="44773"/>
                    <a:pt x="25819" y="44272"/>
                    <a:pt x="24852" y="43705"/>
                  </a:cubicBezTo>
                  <a:cubicBezTo>
                    <a:pt x="23851" y="43071"/>
                    <a:pt x="22951" y="42237"/>
                    <a:pt x="22250" y="41270"/>
                  </a:cubicBezTo>
                  <a:cubicBezTo>
                    <a:pt x="20749" y="39135"/>
                    <a:pt x="19948" y="36600"/>
                    <a:pt x="19948" y="33998"/>
                  </a:cubicBezTo>
                  <a:cubicBezTo>
                    <a:pt x="19915" y="32631"/>
                    <a:pt x="20015" y="31263"/>
                    <a:pt x="20282" y="29929"/>
                  </a:cubicBezTo>
                  <a:cubicBezTo>
                    <a:pt x="20549" y="28561"/>
                    <a:pt x="20882" y="27160"/>
                    <a:pt x="21183" y="25759"/>
                  </a:cubicBezTo>
                  <a:cubicBezTo>
                    <a:pt x="21383" y="24725"/>
                    <a:pt x="21516" y="23724"/>
                    <a:pt x="21516" y="22690"/>
                  </a:cubicBezTo>
                  <a:cubicBezTo>
                    <a:pt x="21483" y="21656"/>
                    <a:pt x="21249" y="20655"/>
                    <a:pt x="20849" y="19721"/>
                  </a:cubicBezTo>
                  <a:cubicBezTo>
                    <a:pt x="20449" y="18787"/>
                    <a:pt x="20049" y="17920"/>
                    <a:pt x="19715" y="17019"/>
                  </a:cubicBezTo>
                  <a:cubicBezTo>
                    <a:pt x="19415" y="16152"/>
                    <a:pt x="19215" y="15218"/>
                    <a:pt x="19148" y="14284"/>
                  </a:cubicBezTo>
                  <a:cubicBezTo>
                    <a:pt x="19014" y="13383"/>
                    <a:pt x="19014" y="12449"/>
                    <a:pt x="18914" y="11549"/>
                  </a:cubicBezTo>
                  <a:cubicBezTo>
                    <a:pt x="18814" y="10648"/>
                    <a:pt x="18614" y="9781"/>
                    <a:pt x="18381" y="8914"/>
                  </a:cubicBezTo>
                  <a:cubicBezTo>
                    <a:pt x="17947" y="7246"/>
                    <a:pt x="17213" y="5711"/>
                    <a:pt x="16212" y="4310"/>
                  </a:cubicBezTo>
                  <a:cubicBezTo>
                    <a:pt x="14678" y="2009"/>
                    <a:pt x="12243" y="441"/>
                    <a:pt x="9508" y="74"/>
                  </a:cubicBezTo>
                  <a:cubicBezTo>
                    <a:pt x="9122" y="25"/>
                    <a:pt x="8736" y="1"/>
                    <a:pt x="8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1"/>
            <p:cNvSpPr/>
            <p:nvPr/>
          </p:nvSpPr>
          <p:spPr>
            <a:xfrm>
              <a:off x="2943100" y="3596250"/>
              <a:ext cx="1591175" cy="1547900"/>
            </a:xfrm>
            <a:custGeom>
              <a:avLst/>
              <a:gdLst/>
              <a:ahLst/>
              <a:cxnLst/>
              <a:rect l="l" t="t" r="r" b="b"/>
              <a:pathLst>
                <a:path w="63647" h="61916" extrusionOk="0">
                  <a:moveTo>
                    <a:pt x="41065" y="1"/>
                  </a:moveTo>
                  <a:cubicBezTo>
                    <a:pt x="39911" y="1"/>
                    <a:pt x="39195" y="38"/>
                    <a:pt x="39195" y="38"/>
                  </a:cubicBezTo>
                  <a:lnTo>
                    <a:pt x="20382" y="2340"/>
                  </a:lnTo>
                  <a:cubicBezTo>
                    <a:pt x="20382" y="2340"/>
                    <a:pt x="6672" y="3774"/>
                    <a:pt x="2903" y="14748"/>
                  </a:cubicBezTo>
                  <a:lnTo>
                    <a:pt x="1" y="27791"/>
                  </a:lnTo>
                  <a:lnTo>
                    <a:pt x="15078" y="28391"/>
                  </a:lnTo>
                  <a:lnTo>
                    <a:pt x="15378" y="30893"/>
                  </a:lnTo>
                  <a:cubicBezTo>
                    <a:pt x="15745" y="32228"/>
                    <a:pt x="16212" y="33795"/>
                    <a:pt x="16713" y="35096"/>
                  </a:cubicBezTo>
                  <a:cubicBezTo>
                    <a:pt x="17547" y="37265"/>
                    <a:pt x="19548" y="41834"/>
                    <a:pt x="18381" y="43936"/>
                  </a:cubicBezTo>
                  <a:cubicBezTo>
                    <a:pt x="15378" y="49273"/>
                    <a:pt x="12443" y="61915"/>
                    <a:pt x="12443" y="61915"/>
                  </a:cubicBezTo>
                  <a:lnTo>
                    <a:pt x="55674" y="61382"/>
                  </a:lnTo>
                  <a:lnTo>
                    <a:pt x="50537" y="29893"/>
                  </a:lnTo>
                  <a:lnTo>
                    <a:pt x="63646" y="22254"/>
                  </a:lnTo>
                  <a:cubicBezTo>
                    <a:pt x="61678" y="10912"/>
                    <a:pt x="58142" y="5342"/>
                    <a:pt x="56908" y="4007"/>
                  </a:cubicBezTo>
                  <a:cubicBezTo>
                    <a:pt x="53624" y="415"/>
                    <a:pt x="44911" y="1"/>
                    <a:pt x="410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1"/>
            <p:cNvSpPr/>
            <p:nvPr/>
          </p:nvSpPr>
          <p:spPr>
            <a:xfrm>
              <a:off x="3430125" y="2637025"/>
              <a:ext cx="673000" cy="1266250"/>
            </a:xfrm>
            <a:custGeom>
              <a:avLst/>
              <a:gdLst/>
              <a:ahLst/>
              <a:cxnLst/>
              <a:rect l="l" t="t" r="r" b="b"/>
              <a:pathLst>
                <a:path w="26920" h="50650" extrusionOk="0">
                  <a:moveTo>
                    <a:pt x="17352" y="0"/>
                  </a:moveTo>
                  <a:cubicBezTo>
                    <a:pt x="16899" y="0"/>
                    <a:pt x="16440" y="37"/>
                    <a:pt x="15978" y="113"/>
                  </a:cubicBezTo>
                  <a:lnTo>
                    <a:pt x="2435" y="2448"/>
                  </a:lnTo>
                  <a:cubicBezTo>
                    <a:pt x="1001" y="2681"/>
                    <a:pt x="0" y="3982"/>
                    <a:pt x="134" y="5417"/>
                  </a:cubicBezTo>
                  <a:lnTo>
                    <a:pt x="3103" y="43377"/>
                  </a:lnTo>
                  <a:cubicBezTo>
                    <a:pt x="3417" y="47562"/>
                    <a:pt x="7057" y="50649"/>
                    <a:pt x="11417" y="50649"/>
                  </a:cubicBezTo>
                  <a:cubicBezTo>
                    <a:pt x="11679" y="50649"/>
                    <a:pt x="11943" y="50638"/>
                    <a:pt x="12209" y="50616"/>
                  </a:cubicBezTo>
                  <a:cubicBezTo>
                    <a:pt x="16979" y="50182"/>
                    <a:pt x="20615" y="46246"/>
                    <a:pt x="20348" y="41809"/>
                  </a:cubicBezTo>
                  <a:cubicBezTo>
                    <a:pt x="20048" y="37106"/>
                    <a:pt x="19848" y="32169"/>
                    <a:pt x="19848" y="32169"/>
                  </a:cubicBezTo>
                  <a:cubicBezTo>
                    <a:pt x="19848" y="32169"/>
                    <a:pt x="25785" y="30801"/>
                    <a:pt x="26553" y="22862"/>
                  </a:cubicBezTo>
                  <a:cubicBezTo>
                    <a:pt x="26920" y="18893"/>
                    <a:pt x="26286" y="12488"/>
                    <a:pt x="25619" y="7285"/>
                  </a:cubicBezTo>
                  <a:cubicBezTo>
                    <a:pt x="25078" y="3047"/>
                    <a:pt x="21476" y="0"/>
                    <a:pt x="1735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1"/>
            <p:cNvSpPr/>
            <p:nvPr/>
          </p:nvSpPr>
          <p:spPr>
            <a:xfrm>
              <a:off x="3953825" y="2909000"/>
              <a:ext cx="52575" cy="48775"/>
            </a:xfrm>
            <a:custGeom>
              <a:avLst/>
              <a:gdLst/>
              <a:ahLst/>
              <a:cxnLst/>
              <a:rect l="l" t="t" r="r" b="b"/>
              <a:pathLst>
                <a:path w="2103" h="1951" extrusionOk="0">
                  <a:moveTo>
                    <a:pt x="1093" y="0"/>
                  </a:moveTo>
                  <a:cubicBezTo>
                    <a:pt x="1052" y="0"/>
                    <a:pt x="1010" y="3"/>
                    <a:pt x="968" y="8"/>
                  </a:cubicBezTo>
                  <a:cubicBezTo>
                    <a:pt x="434" y="75"/>
                    <a:pt x="1" y="542"/>
                    <a:pt x="67" y="1109"/>
                  </a:cubicBezTo>
                  <a:cubicBezTo>
                    <a:pt x="129" y="1601"/>
                    <a:pt x="558" y="1951"/>
                    <a:pt x="1043" y="1951"/>
                  </a:cubicBezTo>
                  <a:cubicBezTo>
                    <a:pt x="1084" y="1951"/>
                    <a:pt x="1126" y="1948"/>
                    <a:pt x="1168" y="1943"/>
                  </a:cubicBezTo>
                  <a:cubicBezTo>
                    <a:pt x="1702" y="1876"/>
                    <a:pt x="2102" y="1409"/>
                    <a:pt x="2069" y="842"/>
                  </a:cubicBezTo>
                  <a:cubicBezTo>
                    <a:pt x="2007" y="350"/>
                    <a:pt x="1578" y="0"/>
                    <a:pt x="10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1"/>
            <p:cNvSpPr/>
            <p:nvPr/>
          </p:nvSpPr>
          <p:spPr>
            <a:xfrm>
              <a:off x="3940475" y="2881550"/>
              <a:ext cx="102600" cy="29825"/>
            </a:xfrm>
            <a:custGeom>
              <a:avLst/>
              <a:gdLst/>
              <a:ahLst/>
              <a:cxnLst/>
              <a:rect l="l" t="t" r="r" b="b"/>
              <a:pathLst>
                <a:path w="4104" h="1193" extrusionOk="0">
                  <a:moveTo>
                    <a:pt x="2172" y="0"/>
                  </a:moveTo>
                  <a:cubicBezTo>
                    <a:pt x="2116" y="0"/>
                    <a:pt x="2059" y="2"/>
                    <a:pt x="2002" y="5"/>
                  </a:cubicBezTo>
                  <a:cubicBezTo>
                    <a:pt x="1435" y="39"/>
                    <a:pt x="902" y="239"/>
                    <a:pt x="435" y="606"/>
                  </a:cubicBezTo>
                  <a:cubicBezTo>
                    <a:pt x="101" y="873"/>
                    <a:pt x="1" y="1106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31" y="630"/>
                    <a:pt x="2224" y="627"/>
                    <a:pt x="2315" y="627"/>
                  </a:cubicBezTo>
                  <a:cubicBezTo>
                    <a:pt x="3153" y="627"/>
                    <a:pt x="3775" y="961"/>
                    <a:pt x="3977" y="961"/>
                  </a:cubicBezTo>
                  <a:cubicBezTo>
                    <a:pt x="4006" y="961"/>
                    <a:pt x="4026" y="954"/>
                    <a:pt x="4037" y="939"/>
                  </a:cubicBezTo>
                  <a:cubicBezTo>
                    <a:pt x="4104" y="873"/>
                    <a:pt x="3970" y="639"/>
                    <a:pt x="3637" y="406"/>
                  </a:cubicBezTo>
                  <a:cubicBezTo>
                    <a:pt x="3187" y="135"/>
                    <a:pt x="2682" y="0"/>
                    <a:pt x="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1"/>
            <p:cNvSpPr/>
            <p:nvPr/>
          </p:nvSpPr>
          <p:spPr>
            <a:xfrm>
              <a:off x="3687800" y="2933800"/>
              <a:ext cx="51725" cy="48175"/>
            </a:xfrm>
            <a:custGeom>
              <a:avLst/>
              <a:gdLst/>
              <a:ahLst/>
              <a:cxnLst/>
              <a:rect l="l" t="t" r="r" b="b"/>
              <a:pathLst>
                <a:path w="2069" h="1927" extrusionOk="0">
                  <a:moveTo>
                    <a:pt x="1110" y="0"/>
                  </a:moveTo>
                  <a:cubicBezTo>
                    <a:pt x="1052" y="0"/>
                    <a:pt x="994" y="6"/>
                    <a:pt x="935" y="17"/>
                  </a:cubicBezTo>
                  <a:cubicBezTo>
                    <a:pt x="401" y="50"/>
                    <a:pt x="1" y="551"/>
                    <a:pt x="34" y="1084"/>
                  </a:cubicBezTo>
                  <a:cubicBezTo>
                    <a:pt x="95" y="1576"/>
                    <a:pt x="525" y="1926"/>
                    <a:pt x="1009" y="1926"/>
                  </a:cubicBezTo>
                  <a:cubicBezTo>
                    <a:pt x="1051" y="1926"/>
                    <a:pt x="1093" y="1923"/>
                    <a:pt x="1135" y="1918"/>
                  </a:cubicBezTo>
                  <a:cubicBezTo>
                    <a:pt x="1669" y="1852"/>
                    <a:pt x="2069" y="1385"/>
                    <a:pt x="2035" y="851"/>
                  </a:cubicBezTo>
                  <a:cubicBezTo>
                    <a:pt x="1976" y="346"/>
                    <a:pt x="1574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3674450" y="2904075"/>
              <a:ext cx="101775" cy="29800"/>
            </a:xfrm>
            <a:custGeom>
              <a:avLst/>
              <a:gdLst/>
              <a:ahLst/>
              <a:cxnLst/>
              <a:rect l="l" t="t" r="r" b="b"/>
              <a:pathLst>
                <a:path w="4071" h="1192" extrusionOk="0">
                  <a:moveTo>
                    <a:pt x="2171" y="0"/>
                  </a:moveTo>
                  <a:cubicBezTo>
                    <a:pt x="2115" y="0"/>
                    <a:pt x="2059" y="2"/>
                    <a:pt x="2002" y="5"/>
                  </a:cubicBezTo>
                  <a:cubicBezTo>
                    <a:pt x="1435" y="38"/>
                    <a:pt x="902" y="239"/>
                    <a:pt x="435" y="605"/>
                  </a:cubicBezTo>
                  <a:cubicBezTo>
                    <a:pt x="101" y="872"/>
                    <a:pt x="1" y="1139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05" y="635"/>
                    <a:pt x="2173" y="633"/>
                    <a:pt x="2240" y="633"/>
                  </a:cubicBezTo>
                  <a:cubicBezTo>
                    <a:pt x="3109" y="633"/>
                    <a:pt x="3759" y="962"/>
                    <a:pt x="3973" y="962"/>
                  </a:cubicBezTo>
                  <a:cubicBezTo>
                    <a:pt x="4004" y="962"/>
                    <a:pt x="4025" y="955"/>
                    <a:pt x="4037" y="939"/>
                  </a:cubicBezTo>
                  <a:cubicBezTo>
                    <a:pt x="4071" y="872"/>
                    <a:pt x="3970" y="639"/>
                    <a:pt x="3604" y="439"/>
                  </a:cubicBezTo>
                  <a:cubicBezTo>
                    <a:pt x="3183" y="138"/>
                    <a:pt x="2681" y="0"/>
                    <a:pt x="2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3856250" y="2896650"/>
              <a:ext cx="98425" cy="226025"/>
            </a:xfrm>
            <a:custGeom>
              <a:avLst/>
              <a:gdLst/>
              <a:ahLst/>
              <a:cxnLst/>
              <a:rect l="l" t="t" r="r" b="b"/>
              <a:pathLst>
                <a:path w="3937" h="9041" extrusionOk="0">
                  <a:moveTo>
                    <a:pt x="139" y="0"/>
                  </a:moveTo>
                  <a:cubicBezTo>
                    <a:pt x="137" y="0"/>
                    <a:pt x="136" y="1"/>
                    <a:pt x="134" y="2"/>
                  </a:cubicBezTo>
                  <a:cubicBezTo>
                    <a:pt x="1" y="69"/>
                    <a:pt x="1002" y="2504"/>
                    <a:pt x="2336" y="5406"/>
                  </a:cubicBezTo>
                  <a:cubicBezTo>
                    <a:pt x="2669" y="6140"/>
                    <a:pt x="2970" y="6807"/>
                    <a:pt x="3270" y="7474"/>
                  </a:cubicBezTo>
                  <a:cubicBezTo>
                    <a:pt x="3437" y="7707"/>
                    <a:pt x="3537" y="8008"/>
                    <a:pt x="3537" y="8274"/>
                  </a:cubicBezTo>
                  <a:cubicBezTo>
                    <a:pt x="3503" y="8475"/>
                    <a:pt x="3236" y="8541"/>
                    <a:pt x="2970" y="8608"/>
                  </a:cubicBezTo>
                  <a:cubicBezTo>
                    <a:pt x="1869" y="8808"/>
                    <a:pt x="1202" y="8942"/>
                    <a:pt x="1202" y="9008"/>
                  </a:cubicBezTo>
                  <a:cubicBezTo>
                    <a:pt x="1212" y="9029"/>
                    <a:pt x="1286" y="9040"/>
                    <a:pt x="1418" y="9040"/>
                  </a:cubicBezTo>
                  <a:cubicBezTo>
                    <a:pt x="1701" y="9040"/>
                    <a:pt x="2251" y="8989"/>
                    <a:pt x="3003" y="8875"/>
                  </a:cubicBezTo>
                  <a:cubicBezTo>
                    <a:pt x="3170" y="8875"/>
                    <a:pt x="3337" y="8841"/>
                    <a:pt x="3470" y="8775"/>
                  </a:cubicBezTo>
                  <a:cubicBezTo>
                    <a:pt x="3670" y="8708"/>
                    <a:pt x="3837" y="8575"/>
                    <a:pt x="3904" y="8374"/>
                  </a:cubicBezTo>
                  <a:cubicBezTo>
                    <a:pt x="3937" y="8008"/>
                    <a:pt x="3870" y="7607"/>
                    <a:pt x="3670" y="7307"/>
                  </a:cubicBezTo>
                  <a:cubicBezTo>
                    <a:pt x="3403" y="6607"/>
                    <a:pt x="3070" y="5939"/>
                    <a:pt x="2769" y="5206"/>
                  </a:cubicBezTo>
                  <a:cubicBezTo>
                    <a:pt x="1454" y="2311"/>
                    <a:pt x="268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3657775" y="3388700"/>
              <a:ext cx="268550" cy="104200"/>
            </a:xfrm>
            <a:custGeom>
              <a:avLst/>
              <a:gdLst/>
              <a:ahLst/>
              <a:cxnLst/>
              <a:rect l="l" t="t" r="r" b="b"/>
              <a:pathLst>
                <a:path w="10742" h="4168" extrusionOk="0">
                  <a:moveTo>
                    <a:pt x="1" y="1"/>
                  </a:moveTo>
                  <a:cubicBezTo>
                    <a:pt x="1" y="1"/>
                    <a:pt x="2337" y="4168"/>
                    <a:pt x="8382" y="4168"/>
                  </a:cubicBezTo>
                  <a:cubicBezTo>
                    <a:pt x="9113" y="4168"/>
                    <a:pt x="9899" y="4107"/>
                    <a:pt x="10742" y="3970"/>
                  </a:cubicBezTo>
                  <a:lnTo>
                    <a:pt x="10742" y="2135"/>
                  </a:lnTo>
                  <a:cubicBezTo>
                    <a:pt x="10215" y="2178"/>
                    <a:pt x="9688" y="2199"/>
                    <a:pt x="9162" y="2199"/>
                  </a:cubicBezTo>
                  <a:cubicBezTo>
                    <a:pt x="5985" y="2199"/>
                    <a:pt x="2834" y="143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3651100" y="2803225"/>
              <a:ext cx="125125" cy="40650"/>
            </a:xfrm>
            <a:custGeom>
              <a:avLst/>
              <a:gdLst/>
              <a:ahLst/>
              <a:cxnLst/>
              <a:rect l="l" t="t" r="r" b="b"/>
              <a:pathLst>
                <a:path w="5005" h="1626" extrusionOk="0">
                  <a:moveTo>
                    <a:pt x="3081" y="0"/>
                  </a:moveTo>
                  <a:cubicBezTo>
                    <a:pt x="2185" y="0"/>
                    <a:pt x="1296" y="283"/>
                    <a:pt x="535" y="837"/>
                  </a:cubicBezTo>
                  <a:cubicBezTo>
                    <a:pt x="134" y="1137"/>
                    <a:pt x="1" y="1437"/>
                    <a:pt x="68" y="1537"/>
                  </a:cubicBezTo>
                  <a:cubicBezTo>
                    <a:pt x="114" y="1599"/>
                    <a:pt x="204" y="1625"/>
                    <a:pt x="330" y="1625"/>
                  </a:cubicBezTo>
                  <a:cubicBezTo>
                    <a:pt x="747" y="1625"/>
                    <a:pt x="1563" y="1342"/>
                    <a:pt x="2536" y="1137"/>
                  </a:cubicBezTo>
                  <a:cubicBezTo>
                    <a:pt x="3804" y="903"/>
                    <a:pt x="4871" y="970"/>
                    <a:pt x="4971" y="670"/>
                  </a:cubicBezTo>
                  <a:cubicBezTo>
                    <a:pt x="5005" y="537"/>
                    <a:pt x="4738" y="336"/>
                    <a:pt x="4271" y="170"/>
                  </a:cubicBezTo>
                  <a:cubicBezTo>
                    <a:pt x="3880" y="56"/>
                    <a:pt x="3480" y="0"/>
                    <a:pt x="3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3932150" y="2801500"/>
              <a:ext cx="95925" cy="31250"/>
            </a:xfrm>
            <a:custGeom>
              <a:avLst/>
              <a:gdLst/>
              <a:ahLst/>
              <a:cxnLst/>
              <a:rect l="l" t="t" r="r" b="b"/>
              <a:pathLst>
                <a:path w="3837" h="1250" extrusionOk="0">
                  <a:moveTo>
                    <a:pt x="2036" y="1"/>
                  </a:moveTo>
                  <a:cubicBezTo>
                    <a:pt x="1992" y="1"/>
                    <a:pt x="1947" y="2"/>
                    <a:pt x="1902" y="5"/>
                  </a:cubicBezTo>
                  <a:cubicBezTo>
                    <a:pt x="1368" y="5"/>
                    <a:pt x="834" y="205"/>
                    <a:pt x="434" y="505"/>
                  </a:cubicBezTo>
                  <a:cubicBezTo>
                    <a:pt x="100" y="772"/>
                    <a:pt x="0" y="1006"/>
                    <a:pt x="100" y="1139"/>
                  </a:cubicBezTo>
                  <a:cubicBezTo>
                    <a:pt x="159" y="1221"/>
                    <a:pt x="290" y="1249"/>
                    <a:pt x="474" y="1249"/>
                  </a:cubicBezTo>
                  <a:cubicBezTo>
                    <a:pt x="819" y="1249"/>
                    <a:pt x="1349" y="1149"/>
                    <a:pt x="1935" y="1106"/>
                  </a:cubicBezTo>
                  <a:cubicBezTo>
                    <a:pt x="2008" y="1103"/>
                    <a:pt x="2081" y="1102"/>
                    <a:pt x="2152" y="1102"/>
                  </a:cubicBezTo>
                  <a:cubicBezTo>
                    <a:pt x="2593" y="1102"/>
                    <a:pt x="2991" y="1147"/>
                    <a:pt x="3286" y="1147"/>
                  </a:cubicBezTo>
                  <a:cubicBezTo>
                    <a:pt x="3528" y="1147"/>
                    <a:pt x="3701" y="1116"/>
                    <a:pt x="3770" y="1006"/>
                  </a:cubicBezTo>
                  <a:cubicBezTo>
                    <a:pt x="3836" y="872"/>
                    <a:pt x="3736" y="639"/>
                    <a:pt x="3403" y="439"/>
                  </a:cubicBezTo>
                  <a:cubicBezTo>
                    <a:pt x="2975" y="164"/>
                    <a:pt x="2520" y="1"/>
                    <a:pt x="2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3823725" y="3147700"/>
              <a:ext cx="91775" cy="77775"/>
            </a:xfrm>
            <a:custGeom>
              <a:avLst/>
              <a:gdLst/>
              <a:ahLst/>
              <a:cxnLst/>
              <a:rect l="l" t="t" r="r" b="b"/>
              <a:pathLst>
                <a:path w="3671" h="3111" extrusionOk="0">
                  <a:moveTo>
                    <a:pt x="1035" y="0"/>
                  </a:moveTo>
                  <a:cubicBezTo>
                    <a:pt x="368" y="301"/>
                    <a:pt x="1" y="1034"/>
                    <a:pt x="134" y="1768"/>
                  </a:cubicBezTo>
                  <a:cubicBezTo>
                    <a:pt x="301" y="2502"/>
                    <a:pt x="902" y="3036"/>
                    <a:pt x="1635" y="3103"/>
                  </a:cubicBezTo>
                  <a:cubicBezTo>
                    <a:pt x="1693" y="3108"/>
                    <a:pt x="1749" y="3110"/>
                    <a:pt x="1806" y="3110"/>
                  </a:cubicBezTo>
                  <a:cubicBezTo>
                    <a:pt x="2476" y="3110"/>
                    <a:pt x="3098" y="2750"/>
                    <a:pt x="3437" y="2135"/>
                  </a:cubicBezTo>
                  <a:cubicBezTo>
                    <a:pt x="3603" y="1868"/>
                    <a:pt x="3670" y="1535"/>
                    <a:pt x="3537" y="1201"/>
                  </a:cubicBezTo>
                  <a:cubicBezTo>
                    <a:pt x="3437" y="1001"/>
                    <a:pt x="3237" y="801"/>
                    <a:pt x="3036" y="701"/>
                  </a:cubicBezTo>
                  <a:cubicBezTo>
                    <a:pt x="2469" y="267"/>
                    <a:pt x="1769" y="0"/>
                    <a:pt x="103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3812050" y="3145100"/>
              <a:ext cx="104275" cy="60300"/>
            </a:xfrm>
            <a:custGeom>
              <a:avLst/>
              <a:gdLst/>
              <a:ahLst/>
              <a:cxnLst/>
              <a:rect l="l" t="t" r="r" b="b"/>
              <a:pathLst>
                <a:path w="4171" h="2412" extrusionOk="0">
                  <a:moveTo>
                    <a:pt x="92" y="0"/>
                  </a:moveTo>
                  <a:cubicBezTo>
                    <a:pt x="83" y="0"/>
                    <a:pt x="75" y="1"/>
                    <a:pt x="68" y="4"/>
                  </a:cubicBezTo>
                  <a:cubicBezTo>
                    <a:pt x="1" y="71"/>
                    <a:pt x="101" y="338"/>
                    <a:pt x="368" y="705"/>
                  </a:cubicBezTo>
                  <a:cubicBezTo>
                    <a:pt x="735" y="1172"/>
                    <a:pt x="1202" y="1572"/>
                    <a:pt x="1735" y="1872"/>
                  </a:cubicBezTo>
                  <a:cubicBezTo>
                    <a:pt x="2236" y="2172"/>
                    <a:pt x="2836" y="2339"/>
                    <a:pt x="3437" y="2406"/>
                  </a:cubicBezTo>
                  <a:cubicBezTo>
                    <a:pt x="3487" y="2410"/>
                    <a:pt x="3535" y="2411"/>
                    <a:pt x="3581" y="2411"/>
                  </a:cubicBezTo>
                  <a:cubicBezTo>
                    <a:pt x="3958" y="2411"/>
                    <a:pt x="4171" y="2299"/>
                    <a:pt x="4171" y="2239"/>
                  </a:cubicBezTo>
                  <a:cubicBezTo>
                    <a:pt x="4171" y="2139"/>
                    <a:pt x="3904" y="2106"/>
                    <a:pt x="3503" y="1939"/>
                  </a:cubicBezTo>
                  <a:cubicBezTo>
                    <a:pt x="3003" y="1772"/>
                    <a:pt x="2503" y="1539"/>
                    <a:pt x="2069" y="1272"/>
                  </a:cubicBezTo>
                  <a:cubicBezTo>
                    <a:pt x="983" y="697"/>
                    <a:pt x="295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3213300" y="2602950"/>
              <a:ext cx="562100" cy="1105175"/>
            </a:xfrm>
            <a:custGeom>
              <a:avLst/>
              <a:gdLst/>
              <a:ahLst/>
              <a:cxnLst/>
              <a:rect l="l" t="t" r="r" b="b"/>
              <a:pathLst>
                <a:path w="22484" h="44207" extrusionOk="0">
                  <a:moveTo>
                    <a:pt x="15866" y="0"/>
                  </a:moveTo>
                  <a:cubicBezTo>
                    <a:pt x="15324" y="0"/>
                    <a:pt x="14765" y="60"/>
                    <a:pt x="14211" y="208"/>
                  </a:cubicBezTo>
                  <a:cubicBezTo>
                    <a:pt x="11208" y="1042"/>
                    <a:pt x="9074" y="3344"/>
                    <a:pt x="7673" y="8981"/>
                  </a:cubicBezTo>
                  <a:cubicBezTo>
                    <a:pt x="6305" y="14585"/>
                    <a:pt x="7606" y="19489"/>
                    <a:pt x="5238" y="22991"/>
                  </a:cubicBezTo>
                  <a:cubicBezTo>
                    <a:pt x="2903" y="26527"/>
                    <a:pt x="0" y="29129"/>
                    <a:pt x="334" y="32865"/>
                  </a:cubicBezTo>
                  <a:cubicBezTo>
                    <a:pt x="701" y="36568"/>
                    <a:pt x="3203" y="44206"/>
                    <a:pt x="3203" y="44206"/>
                  </a:cubicBezTo>
                  <a:lnTo>
                    <a:pt x="12109" y="41605"/>
                  </a:lnTo>
                  <a:cubicBezTo>
                    <a:pt x="17546" y="39703"/>
                    <a:pt x="18080" y="27795"/>
                    <a:pt x="14411" y="22091"/>
                  </a:cubicBezTo>
                  <a:cubicBezTo>
                    <a:pt x="16879" y="19255"/>
                    <a:pt x="17380" y="15186"/>
                    <a:pt x="15645" y="11850"/>
                  </a:cubicBezTo>
                  <a:cubicBezTo>
                    <a:pt x="20215" y="10582"/>
                    <a:pt x="22483" y="5445"/>
                    <a:pt x="20348" y="1176"/>
                  </a:cubicBezTo>
                  <a:cubicBezTo>
                    <a:pt x="20348" y="1176"/>
                    <a:pt x="18264" y="0"/>
                    <a:pt x="15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3229975" y="2635650"/>
              <a:ext cx="420325" cy="879000"/>
            </a:xfrm>
            <a:custGeom>
              <a:avLst/>
              <a:gdLst/>
              <a:ahLst/>
              <a:cxnLst/>
              <a:rect l="l" t="t" r="r" b="b"/>
              <a:pathLst>
                <a:path w="16813" h="35160" extrusionOk="0">
                  <a:moveTo>
                    <a:pt x="16679" y="1"/>
                  </a:moveTo>
                  <a:cubicBezTo>
                    <a:pt x="16679" y="1"/>
                    <a:pt x="16679" y="34"/>
                    <a:pt x="16679" y="101"/>
                  </a:cubicBezTo>
                  <a:lnTo>
                    <a:pt x="16701" y="198"/>
                  </a:lnTo>
                  <a:lnTo>
                    <a:pt x="16701" y="198"/>
                  </a:lnTo>
                  <a:cubicBezTo>
                    <a:pt x="16695" y="132"/>
                    <a:pt x="16687" y="67"/>
                    <a:pt x="16679" y="1"/>
                  </a:cubicBezTo>
                  <a:close/>
                  <a:moveTo>
                    <a:pt x="16701" y="198"/>
                  </a:moveTo>
                  <a:cubicBezTo>
                    <a:pt x="16744" y="666"/>
                    <a:pt x="16734" y="1130"/>
                    <a:pt x="16646" y="1569"/>
                  </a:cubicBezTo>
                  <a:cubicBezTo>
                    <a:pt x="16446" y="2603"/>
                    <a:pt x="15678" y="3970"/>
                    <a:pt x="14311" y="5205"/>
                  </a:cubicBezTo>
                  <a:cubicBezTo>
                    <a:pt x="13644" y="5838"/>
                    <a:pt x="12810" y="6439"/>
                    <a:pt x="11976" y="7139"/>
                  </a:cubicBezTo>
                  <a:cubicBezTo>
                    <a:pt x="11042" y="7840"/>
                    <a:pt x="10208" y="8707"/>
                    <a:pt x="9541" y="9675"/>
                  </a:cubicBezTo>
                  <a:cubicBezTo>
                    <a:pt x="9374" y="9941"/>
                    <a:pt x="9241" y="10208"/>
                    <a:pt x="9107" y="10509"/>
                  </a:cubicBezTo>
                  <a:cubicBezTo>
                    <a:pt x="8974" y="10809"/>
                    <a:pt x="8874" y="11109"/>
                    <a:pt x="8774" y="11409"/>
                  </a:cubicBezTo>
                  <a:cubicBezTo>
                    <a:pt x="8607" y="12076"/>
                    <a:pt x="8507" y="12710"/>
                    <a:pt x="8440" y="13377"/>
                  </a:cubicBezTo>
                  <a:cubicBezTo>
                    <a:pt x="8340" y="14745"/>
                    <a:pt x="8407" y="16113"/>
                    <a:pt x="8340" y="17514"/>
                  </a:cubicBezTo>
                  <a:cubicBezTo>
                    <a:pt x="8307" y="18214"/>
                    <a:pt x="8206" y="18915"/>
                    <a:pt x="8040" y="19582"/>
                  </a:cubicBezTo>
                  <a:cubicBezTo>
                    <a:pt x="7873" y="20215"/>
                    <a:pt x="7606" y="20849"/>
                    <a:pt x="7239" y="21416"/>
                  </a:cubicBezTo>
                  <a:cubicBezTo>
                    <a:pt x="6472" y="22484"/>
                    <a:pt x="5404" y="23251"/>
                    <a:pt x="4437" y="23985"/>
                  </a:cubicBezTo>
                  <a:cubicBezTo>
                    <a:pt x="1935" y="25786"/>
                    <a:pt x="334" y="28588"/>
                    <a:pt x="67" y="31657"/>
                  </a:cubicBezTo>
                  <a:cubicBezTo>
                    <a:pt x="1" y="32291"/>
                    <a:pt x="1" y="32958"/>
                    <a:pt x="67" y="33592"/>
                  </a:cubicBezTo>
                  <a:cubicBezTo>
                    <a:pt x="101" y="34125"/>
                    <a:pt x="201" y="34659"/>
                    <a:pt x="334" y="35159"/>
                  </a:cubicBezTo>
                  <a:cubicBezTo>
                    <a:pt x="368" y="35126"/>
                    <a:pt x="368" y="35093"/>
                    <a:pt x="334" y="35059"/>
                  </a:cubicBezTo>
                  <a:cubicBezTo>
                    <a:pt x="334" y="34993"/>
                    <a:pt x="334" y="34893"/>
                    <a:pt x="301" y="34759"/>
                  </a:cubicBezTo>
                  <a:cubicBezTo>
                    <a:pt x="234" y="34359"/>
                    <a:pt x="167" y="33992"/>
                    <a:pt x="134" y="33592"/>
                  </a:cubicBezTo>
                  <a:cubicBezTo>
                    <a:pt x="101" y="32958"/>
                    <a:pt x="134" y="32324"/>
                    <a:pt x="167" y="31690"/>
                  </a:cubicBezTo>
                  <a:cubicBezTo>
                    <a:pt x="267" y="30856"/>
                    <a:pt x="468" y="30056"/>
                    <a:pt x="734" y="29255"/>
                  </a:cubicBezTo>
                  <a:cubicBezTo>
                    <a:pt x="1068" y="28321"/>
                    <a:pt x="1535" y="27421"/>
                    <a:pt x="2135" y="26587"/>
                  </a:cubicBezTo>
                  <a:cubicBezTo>
                    <a:pt x="2803" y="25653"/>
                    <a:pt x="3637" y="24819"/>
                    <a:pt x="4571" y="24152"/>
                  </a:cubicBezTo>
                  <a:cubicBezTo>
                    <a:pt x="5538" y="23418"/>
                    <a:pt x="6639" y="22684"/>
                    <a:pt x="7406" y="21550"/>
                  </a:cubicBezTo>
                  <a:cubicBezTo>
                    <a:pt x="7806" y="20949"/>
                    <a:pt x="8073" y="20316"/>
                    <a:pt x="8240" y="19648"/>
                  </a:cubicBezTo>
                  <a:cubicBezTo>
                    <a:pt x="8407" y="18981"/>
                    <a:pt x="8540" y="18281"/>
                    <a:pt x="8573" y="17580"/>
                  </a:cubicBezTo>
                  <a:cubicBezTo>
                    <a:pt x="8640" y="16146"/>
                    <a:pt x="8573" y="14745"/>
                    <a:pt x="8673" y="13411"/>
                  </a:cubicBezTo>
                  <a:cubicBezTo>
                    <a:pt x="8707" y="12777"/>
                    <a:pt x="8840" y="12143"/>
                    <a:pt x="8974" y="11509"/>
                  </a:cubicBezTo>
                  <a:cubicBezTo>
                    <a:pt x="9074" y="11209"/>
                    <a:pt x="9174" y="10909"/>
                    <a:pt x="9307" y="10609"/>
                  </a:cubicBezTo>
                  <a:cubicBezTo>
                    <a:pt x="9407" y="10342"/>
                    <a:pt x="9541" y="10042"/>
                    <a:pt x="9708" y="9775"/>
                  </a:cubicBezTo>
                  <a:cubicBezTo>
                    <a:pt x="10375" y="8841"/>
                    <a:pt x="11175" y="7973"/>
                    <a:pt x="12076" y="7273"/>
                  </a:cubicBezTo>
                  <a:cubicBezTo>
                    <a:pt x="12943" y="6572"/>
                    <a:pt x="13744" y="5972"/>
                    <a:pt x="14444" y="5338"/>
                  </a:cubicBezTo>
                  <a:cubicBezTo>
                    <a:pt x="15812" y="4037"/>
                    <a:pt x="16546" y="2636"/>
                    <a:pt x="16713" y="1602"/>
                  </a:cubicBezTo>
                  <a:cubicBezTo>
                    <a:pt x="16779" y="1202"/>
                    <a:pt x="16813" y="802"/>
                    <a:pt x="16746" y="401"/>
                  </a:cubicBezTo>
                  <a:lnTo>
                    <a:pt x="16701" y="198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3912125" y="4145900"/>
              <a:ext cx="224350" cy="722275"/>
            </a:xfrm>
            <a:custGeom>
              <a:avLst/>
              <a:gdLst/>
              <a:ahLst/>
              <a:cxnLst/>
              <a:rect l="l" t="t" r="r" b="b"/>
              <a:pathLst>
                <a:path w="8974" h="28891" extrusionOk="0">
                  <a:moveTo>
                    <a:pt x="701" y="1"/>
                  </a:moveTo>
                  <a:cubicBezTo>
                    <a:pt x="334" y="5705"/>
                    <a:pt x="1" y="11409"/>
                    <a:pt x="134" y="17113"/>
                  </a:cubicBezTo>
                  <a:cubicBezTo>
                    <a:pt x="134" y="18981"/>
                    <a:pt x="334" y="20883"/>
                    <a:pt x="801" y="22717"/>
                  </a:cubicBezTo>
                  <a:cubicBezTo>
                    <a:pt x="1235" y="24552"/>
                    <a:pt x="2236" y="26220"/>
                    <a:pt x="3670" y="27487"/>
                  </a:cubicBezTo>
                  <a:cubicBezTo>
                    <a:pt x="4743" y="28341"/>
                    <a:pt x="6118" y="28891"/>
                    <a:pt x="7484" y="28891"/>
                  </a:cubicBezTo>
                  <a:cubicBezTo>
                    <a:pt x="7987" y="28891"/>
                    <a:pt x="8489" y="28816"/>
                    <a:pt x="8974" y="28655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3321700" y="4197625"/>
              <a:ext cx="102600" cy="443675"/>
            </a:xfrm>
            <a:custGeom>
              <a:avLst/>
              <a:gdLst/>
              <a:ahLst/>
              <a:cxnLst/>
              <a:rect l="l" t="t" r="r" b="b"/>
              <a:pathLst>
                <a:path w="4104" h="17747" extrusionOk="0">
                  <a:moveTo>
                    <a:pt x="301" y="0"/>
                  </a:moveTo>
                  <a:lnTo>
                    <a:pt x="301" y="0"/>
                  </a:lnTo>
                  <a:cubicBezTo>
                    <a:pt x="301" y="33"/>
                    <a:pt x="268" y="100"/>
                    <a:pt x="268" y="167"/>
                  </a:cubicBezTo>
                  <a:cubicBezTo>
                    <a:pt x="234" y="300"/>
                    <a:pt x="201" y="467"/>
                    <a:pt x="168" y="701"/>
                  </a:cubicBezTo>
                  <a:cubicBezTo>
                    <a:pt x="68" y="1368"/>
                    <a:pt x="34" y="2001"/>
                    <a:pt x="1" y="2669"/>
                  </a:cubicBezTo>
                  <a:cubicBezTo>
                    <a:pt x="1" y="4870"/>
                    <a:pt x="268" y="7038"/>
                    <a:pt x="835" y="9140"/>
                  </a:cubicBezTo>
                  <a:cubicBezTo>
                    <a:pt x="1435" y="11241"/>
                    <a:pt x="2136" y="13276"/>
                    <a:pt x="3003" y="15278"/>
                  </a:cubicBezTo>
                  <a:cubicBezTo>
                    <a:pt x="3337" y="16045"/>
                    <a:pt x="3603" y="16679"/>
                    <a:pt x="3804" y="17112"/>
                  </a:cubicBezTo>
                  <a:cubicBezTo>
                    <a:pt x="3870" y="17312"/>
                    <a:pt x="4004" y="17546"/>
                    <a:pt x="4104" y="17746"/>
                  </a:cubicBezTo>
                  <a:cubicBezTo>
                    <a:pt x="4037" y="17513"/>
                    <a:pt x="3970" y="17279"/>
                    <a:pt x="3870" y="17079"/>
                  </a:cubicBezTo>
                  <a:cubicBezTo>
                    <a:pt x="3670" y="16612"/>
                    <a:pt x="3437" y="15978"/>
                    <a:pt x="3136" y="15244"/>
                  </a:cubicBezTo>
                  <a:cubicBezTo>
                    <a:pt x="2336" y="13210"/>
                    <a:pt x="1635" y="11175"/>
                    <a:pt x="1068" y="9073"/>
                  </a:cubicBezTo>
                  <a:cubicBezTo>
                    <a:pt x="468" y="7005"/>
                    <a:pt x="201" y="4837"/>
                    <a:pt x="168" y="2669"/>
                  </a:cubicBezTo>
                  <a:cubicBezTo>
                    <a:pt x="168" y="1835"/>
                    <a:pt x="201" y="1168"/>
                    <a:pt x="268" y="701"/>
                  </a:cubicBezTo>
                  <a:cubicBezTo>
                    <a:pt x="301" y="467"/>
                    <a:pt x="301" y="2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3760350" y="3903225"/>
              <a:ext cx="135125" cy="300475"/>
            </a:xfrm>
            <a:custGeom>
              <a:avLst/>
              <a:gdLst/>
              <a:ahLst/>
              <a:cxnLst/>
              <a:rect l="l" t="t" r="r" b="b"/>
              <a:pathLst>
                <a:path w="5405" h="12019" extrusionOk="0">
                  <a:moveTo>
                    <a:pt x="1" y="1"/>
                  </a:moveTo>
                  <a:cubicBezTo>
                    <a:pt x="34" y="168"/>
                    <a:pt x="67" y="368"/>
                    <a:pt x="101" y="568"/>
                  </a:cubicBezTo>
                  <a:cubicBezTo>
                    <a:pt x="168" y="968"/>
                    <a:pt x="301" y="1502"/>
                    <a:pt x="401" y="2136"/>
                  </a:cubicBezTo>
                  <a:cubicBezTo>
                    <a:pt x="701" y="3470"/>
                    <a:pt x="1068" y="5305"/>
                    <a:pt x="1535" y="7306"/>
                  </a:cubicBezTo>
                  <a:cubicBezTo>
                    <a:pt x="1769" y="8307"/>
                    <a:pt x="1969" y="9274"/>
                    <a:pt x="2169" y="10142"/>
                  </a:cubicBezTo>
                  <a:cubicBezTo>
                    <a:pt x="2236" y="10575"/>
                    <a:pt x="2369" y="10975"/>
                    <a:pt x="2536" y="11376"/>
                  </a:cubicBezTo>
                  <a:cubicBezTo>
                    <a:pt x="2703" y="11743"/>
                    <a:pt x="3070" y="11976"/>
                    <a:pt x="3470" y="12010"/>
                  </a:cubicBezTo>
                  <a:cubicBezTo>
                    <a:pt x="3527" y="12015"/>
                    <a:pt x="3583" y="12018"/>
                    <a:pt x="3639" y="12018"/>
                  </a:cubicBezTo>
                  <a:cubicBezTo>
                    <a:pt x="3906" y="12018"/>
                    <a:pt x="4155" y="11953"/>
                    <a:pt x="4404" y="11843"/>
                  </a:cubicBezTo>
                  <a:cubicBezTo>
                    <a:pt x="4604" y="11743"/>
                    <a:pt x="4804" y="11609"/>
                    <a:pt x="5004" y="11476"/>
                  </a:cubicBezTo>
                  <a:cubicBezTo>
                    <a:pt x="5138" y="11342"/>
                    <a:pt x="5271" y="11209"/>
                    <a:pt x="5405" y="11042"/>
                  </a:cubicBezTo>
                  <a:lnTo>
                    <a:pt x="5405" y="11042"/>
                  </a:lnTo>
                  <a:cubicBezTo>
                    <a:pt x="5238" y="11142"/>
                    <a:pt x="5104" y="11276"/>
                    <a:pt x="4971" y="11376"/>
                  </a:cubicBezTo>
                  <a:cubicBezTo>
                    <a:pt x="4574" y="11681"/>
                    <a:pt x="4120" y="11847"/>
                    <a:pt x="3637" y="11847"/>
                  </a:cubicBezTo>
                  <a:cubicBezTo>
                    <a:pt x="3593" y="11847"/>
                    <a:pt x="3548" y="11846"/>
                    <a:pt x="3503" y="11843"/>
                  </a:cubicBezTo>
                  <a:cubicBezTo>
                    <a:pt x="3170" y="11809"/>
                    <a:pt x="2836" y="11609"/>
                    <a:pt x="2669" y="11309"/>
                  </a:cubicBezTo>
                  <a:cubicBezTo>
                    <a:pt x="2536" y="10909"/>
                    <a:pt x="2436" y="10508"/>
                    <a:pt x="2369" y="10108"/>
                  </a:cubicBezTo>
                  <a:cubicBezTo>
                    <a:pt x="2169" y="9208"/>
                    <a:pt x="1969" y="8274"/>
                    <a:pt x="1735" y="7273"/>
                  </a:cubicBezTo>
                  <a:cubicBezTo>
                    <a:pt x="1302" y="5238"/>
                    <a:pt x="868" y="3437"/>
                    <a:pt x="568" y="2102"/>
                  </a:cubicBezTo>
                  <a:lnTo>
                    <a:pt x="168" y="568"/>
                  </a:lnTo>
                  <a:cubicBezTo>
                    <a:pt x="134" y="368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3802875" y="3928775"/>
              <a:ext cx="56475" cy="54150"/>
            </a:xfrm>
            <a:custGeom>
              <a:avLst/>
              <a:gdLst/>
              <a:ahLst/>
              <a:cxnLst/>
              <a:rect l="l" t="t" r="r" b="b"/>
              <a:pathLst>
                <a:path w="2259" h="2166" extrusionOk="0">
                  <a:moveTo>
                    <a:pt x="1133" y="1"/>
                  </a:moveTo>
                  <a:cubicBezTo>
                    <a:pt x="1079" y="1"/>
                    <a:pt x="1023" y="5"/>
                    <a:pt x="968" y="13"/>
                  </a:cubicBezTo>
                  <a:cubicBezTo>
                    <a:pt x="802" y="46"/>
                    <a:pt x="735" y="113"/>
                    <a:pt x="735" y="113"/>
                  </a:cubicBezTo>
                  <a:cubicBezTo>
                    <a:pt x="735" y="113"/>
                    <a:pt x="802" y="80"/>
                    <a:pt x="968" y="80"/>
                  </a:cubicBezTo>
                  <a:cubicBezTo>
                    <a:pt x="1168" y="80"/>
                    <a:pt x="1402" y="113"/>
                    <a:pt x="1569" y="247"/>
                  </a:cubicBezTo>
                  <a:cubicBezTo>
                    <a:pt x="1836" y="413"/>
                    <a:pt x="2002" y="680"/>
                    <a:pt x="2036" y="980"/>
                  </a:cubicBezTo>
                  <a:cubicBezTo>
                    <a:pt x="2036" y="1545"/>
                    <a:pt x="1570" y="1928"/>
                    <a:pt x="1074" y="1928"/>
                  </a:cubicBezTo>
                  <a:cubicBezTo>
                    <a:pt x="867" y="1928"/>
                    <a:pt x="654" y="1861"/>
                    <a:pt x="468" y="1714"/>
                  </a:cubicBezTo>
                  <a:cubicBezTo>
                    <a:pt x="268" y="1481"/>
                    <a:pt x="168" y="1181"/>
                    <a:pt x="234" y="880"/>
                  </a:cubicBezTo>
                  <a:cubicBezTo>
                    <a:pt x="268" y="647"/>
                    <a:pt x="335" y="447"/>
                    <a:pt x="501" y="313"/>
                  </a:cubicBezTo>
                  <a:cubicBezTo>
                    <a:pt x="601" y="180"/>
                    <a:pt x="668" y="146"/>
                    <a:pt x="668" y="146"/>
                  </a:cubicBezTo>
                  <a:cubicBezTo>
                    <a:pt x="668" y="138"/>
                    <a:pt x="662" y="134"/>
                    <a:pt x="650" y="134"/>
                  </a:cubicBezTo>
                  <a:cubicBezTo>
                    <a:pt x="616" y="134"/>
                    <a:pt x="535" y="171"/>
                    <a:pt x="435" y="247"/>
                  </a:cubicBezTo>
                  <a:cubicBezTo>
                    <a:pt x="234" y="380"/>
                    <a:pt x="134" y="613"/>
                    <a:pt x="68" y="847"/>
                  </a:cubicBezTo>
                  <a:cubicBezTo>
                    <a:pt x="1" y="1214"/>
                    <a:pt x="101" y="1581"/>
                    <a:pt x="335" y="1848"/>
                  </a:cubicBezTo>
                  <a:cubicBezTo>
                    <a:pt x="564" y="2067"/>
                    <a:pt x="839" y="2165"/>
                    <a:pt x="1108" y="2165"/>
                  </a:cubicBezTo>
                  <a:cubicBezTo>
                    <a:pt x="1699" y="2165"/>
                    <a:pt x="2259" y="1691"/>
                    <a:pt x="2236" y="980"/>
                  </a:cubicBezTo>
                  <a:cubicBezTo>
                    <a:pt x="2203" y="613"/>
                    <a:pt x="1969" y="313"/>
                    <a:pt x="1635" y="146"/>
                  </a:cubicBezTo>
                  <a:cubicBezTo>
                    <a:pt x="1483" y="45"/>
                    <a:pt x="131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3840425" y="4056375"/>
              <a:ext cx="57300" cy="54425"/>
            </a:xfrm>
            <a:custGeom>
              <a:avLst/>
              <a:gdLst/>
              <a:ahLst/>
              <a:cxnLst/>
              <a:rect l="l" t="t" r="r" b="b"/>
              <a:pathLst>
                <a:path w="2292" h="2177" extrusionOk="0">
                  <a:moveTo>
                    <a:pt x="1137" y="1"/>
                  </a:moveTo>
                  <a:cubicBezTo>
                    <a:pt x="1080" y="1"/>
                    <a:pt x="1023" y="5"/>
                    <a:pt x="967" y="13"/>
                  </a:cubicBezTo>
                  <a:cubicBezTo>
                    <a:pt x="801" y="46"/>
                    <a:pt x="734" y="113"/>
                    <a:pt x="734" y="113"/>
                  </a:cubicBezTo>
                  <a:cubicBezTo>
                    <a:pt x="745" y="124"/>
                    <a:pt x="760" y="128"/>
                    <a:pt x="781" y="128"/>
                  </a:cubicBezTo>
                  <a:cubicBezTo>
                    <a:pt x="823" y="128"/>
                    <a:pt x="890" y="113"/>
                    <a:pt x="1001" y="113"/>
                  </a:cubicBezTo>
                  <a:cubicBezTo>
                    <a:pt x="1035" y="107"/>
                    <a:pt x="1070" y="104"/>
                    <a:pt x="1106" y="104"/>
                  </a:cubicBezTo>
                  <a:cubicBezTo>
                    <a:pt x="1279" y="104"/>
                    <a:pt x="1463" y="169"/>
                    <a:pt x="1601" y="280"/>
                  </a:cubicBezTo>
                  <a:cubicBezTo>
                    <a:pt x="1868" y="446"/>
                    <a:pt x="2035" y="713"/>
                    <a:pt x="2068" y="1013"/>
                  </a:cubicBezTo>
                  <a:cubicBezTo>
                    <a:pt x="2068" y="1579"/>
                    <a:pt x="1603" y="1961"/>
                    <a:pt x="1106" y="1961"/>
                  </a:cubicBezTo>
                  <a:cubicBezTo>
                    <a:pt x="899" y="1961"/>
                    <a:pt x="687" y="1894"/>
                    <a:pt x="500" y="1747"/>
                  </a:cubicBezTo>
                  <a:cubicBezTo>
                    <a:pt x="167" y="1314"/>
                    <a:pt x="167" y="713"/>
                    <a:pt x="500" y="313"/>
                  </a:cubicBezTo>
                  <a:cubicBezTo>
                    <a:pt x="600" y="213"/>
                    <a:pt x="667" y="146"/>
                    <a:pt x="667" y="146"/>
                  </a:cubicBezTo>
                  <a:lnTo>
                    <a:pt x="667" y="146"/>
                  </a:lnTo>
                  <a:cubicBezTo>
                    <a:pt x="667" y="146"/>
                    <a:pt x="567" y="146"/>
                    <a:pt x="434" y="246"/>
                  </a:cubicBezTo>
                  <a:cubicBezTo>
                    <a:pt x="267" y="413"/>
                    <a:pt x="133" y="613"/>
                    <a:pt x="100" y="847"/>
                  </a:cubicBezTo>
                  <a:cubicBezTo>
                    <a:pt x="0" y="1214"/>
                    <a:pt x="100" y="1580"/>
                    <a:pt x="334" y="1881"/>
                  </a:cubicBezTo>
                  <a:cubicBezTo>
                    <a:pt x="569" y="2085"/>
                    <a:pt x="845" y="2177"/>
                    <a:pt x="1113" y="2177"/>
                  </a:cubicBezTo>
                  <a:cubicBezTo>
                    <a:pt x="1721" y="2177"/>
                    <a:pt x="2291" y="1707"/>
                    <a:pt x="2268" y="1013"/>
                  </a:cubicBezTo>
                  <a:cubicBezTo>
                    <a:pt x="2202" y="646"/>
                    <a:pt x="1968" y="313"/>
                    <a:pt x="1668" y="146"/>
                  </a:cubicBezTo>
                  <a:cubicBezTo>
                    <a:pt x="1515" y="44"/>
                    <a:pt x="1323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3003975" y="3929025"/>
              <a:ext cx="1476075" cy="133575"/>
            </a:xfrm>
            <a:custGeom>
              <a:avLst/>
              <a:gdLst/>
              <a:ahLst/>
              <a:cxnLst/>
              <a:rect l="l" t="t" r="r" b="b"/>
              <a:pathLst>
                <a:path w="59043" h="5343" extrusionOk="0">
                  <a:moveTo>
                    <a:pt x="59014" y="0"/>
                  </a:moveTo>
                  <a:cubicBezTo>
                    <a:pt x="58319" y="0"/>
                    <a:pt x="45388" y="1144"/>
                    <a:pt x="29522" y="2572"/>
                  </a:cubicBezTo>
                  <a:cubicBezTo>
                    <a:pt x="13210" y="4039"/>
                    <a:pt x="1" y="5240"/>
                    <a:pt x="1" y="5340"/>
                  </a:cubicBezTo>
                  <a:cubicBezTo>
                    <a:pt x="1" y="5342"/>
                    <a:pt x="11" y="5343"/>
                    <a:pt x="30" y="5343"/>
                  </a:cubicBezTo>
                  <a:cubicBezTo>
                    <a:pt x="726" y="5343"/>
                    <a:pt x="13688" y="4199"/>
                    <a:pt x="29522" y="2772"/>
                  </a:cubicBezTo>
                  <a:cubicBezTo>
                    <a:pt x="45834" y="1304"/>
                    <a:pt x="59043" y="70"/>
                    <a:pt x="59043" y="3"/>
                  </a:cubicBezTo>
                  <a:cubicBezTo>
                    <a:pt x="59043" y="1"/>
                    <a:pt x="59033" y="0"/>
                    <a:pt x="590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>
              <a:off x="2982300" y="3980725"/>
              <a:ext cx="1509425" cy="136050"/>
            </a:xfrm>
            <a:custGeom>
              <a:avLst/>
              <a:gdLst/>
              <a:ahLst/>
              <a:cxnLst/>
              <a:rect l="l" t="t" r="r" b="b"/>
              <a:pathLst>
                <a:path w="60377" h="5442" extrusionOk="0">
                  <a:moveTo>
                    <a:pt x="60347" y="0"/>
                  </a:moveTo>
                  <a:cubicBezTo>
                    <a:pt x="59637" y="0"/>
                    <a:pt x="46412" y="1145"/>
                    <a:pt x="30189" y="2605"/>
                  </a:cubicBezTo>
                  <a:cubicBezTo>
                    <a:pt x="13510" y="4106"/>
                    <a:pt x="1" y="5374"/>
                    <a:pt x="1" y="5440"/>
                  </a:cubicBezTo>
                  <a:cubicBezTo>
                    <a:pt x="1" y="5441"/>
                    <a:pt x="3" y="5441"/>
                    <a:pt x="8" y="5441"/>
                  </a:cubicBezTo>
                  <a:cubicBezTo>
                    <a:pt x="378" y="5441"/>
                    <a:pt x="13743" y="4285"/>
                    <a:pt x="30189" y="2805"/>
                  </a:cubicBezTo>
                  <a:cubicBezTo>
                    <a:pt x="46867" y="1304"/>
                    <a:pt x="60377" y="37"/>
                    <a:pt x="60377" y="3"/>
                  </a:cubicBezTo>
                  <a:cubicBezTo>
                    <a:pt x="60377" y="1"/>
                    <a:pt x="60367" y="0"/>
                    <a:pt x="603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>
              <a:off x="3291700" y="3718100"/>
              <a:ext cx="44200" cy="422000"/>
            </a:xfrm>
            <a:custGeom>
              <a:avLst/>
              <a:gdLst/>
              <a:ahLst/>
              <a:cxnLst/>
              <a:rect l="l" t="t" r="r" b="b"/>
              <a:pathLst>
                <a:path w="1768" h="16880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01"/>
                    <a:pt x="67" y="434"/>
                    <a:pt x="100" y="668"/>
                  </a:cubicBezTo>
                  <a:cubicBezTo>
                    <a:pt x="200" y="1068"/>
                    <a:pt x="334" y="1669"/>
                    <a:pt x="500" y="2436"/>
                  </a:cubicBezTo>
                  <a:cubicBezTo>
                    <a:pt x="867" y="4404"/>
                    <a:pt x="1134" y="6405"/>
                    <a:pt x="1334" y="8373"/>
                  </a:cubicBezTo>
                  <a:cubicBezTo>
                    <a:pt x="1501" y="10375"/>
                    <a:pt x="1534" y="12376"/>
                    <a:pt x="1501" y="14378"/>
                  </a:cubicBezTo>
                  <a:cubicBezTo>
                    <a:pt x="1501" y="15178"/>
                    <a:pt x="1468" y="15812"/>
                    <a:pt x="1468" y="16212"/>
                  </a:cubicBezTo>
                  <a:cubicBezTo>
                    <a:pt x="1434" y="16446"/>
                    <a:pt x="1434" y="16679"/>
                    <a:pt x="1468" y="16879"/>
                  </a:cubicBezTo>
                  <a:cubicBezTo>
                    <a:pt x="1501" y="16679"/>
                    <a:pt x="1534" y="16446"/>
                    <a:pt x="1534" y="16212"/>
                  </a:cubicBezTo>
                  <a:cubicBezTo>
                    <a:pt x="1601" y="15812"/>
                    <a:pt x="1635" y="15178"/>
                    <a:pt x="1668" y="14411"/>
                  </a:cubicBezTo>
                  <a:cubicBezTo>
                    <a:pt x="1768" y="12376"/>
                    <a:pt x="1735" y="10375"/>
                    <a:pt x="1534" y="8373"/>
                  </a:cubicBezTo>
                  <a:cubicBezTo>
                    <a:pt x="1368" y="6372"/>
                    <a:pt x="1067" y="4370"/>
                    <a:pt x="634" y="2402"/>
                  </a:cubicBezTo>
                  <a:cubicBezTo>
                    <a:pt x="500" y="1669"/>
                    <a:pt x="334" y="1035"/>
                    <a:pt x="200" y="634"/>
                  </a:cubicBezTo>
                  <a:cubicBezTo>
                    <a:pt x="167" y="401"/>
                    <a:pt x="100" y="2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>
              <a:off x="3686975" y="3233075"/>
              <a:ext cx="409475" cy="642675"/>
            </a:xfrm>
            <a:custGeom>
              <a:avLst/>
              <a:gdLst/>
              <a:ahLst/>
              <a:cxnLst/>
              <a:rect l="l" t="t" r="r" b="b"/>
              <a:pathLst>
                <a:path w="16379" h="25707" extrusionOk="0">
                  <a:moveTo>
                    <a:pt x="12692" y="0"/>
                  </a:moveTo>
                  <a:cubicBezTo>
                    <a:pt x="12513" y="0"/>
                    <a:pt x="12278" y="65"/>
                    <a:pt x="11976" y="221"/>
                  </a:cubicBezTo>
                  <a:cubicBezTo>
                    <a:pt x="10941" y="755"/>
                    <a:pt x="11976" y="6592"/>
                    <a:pt x="11976" y="6592"/>
                  </a:cubicBezTo>
                  <a:lnTo>
                    <a:pt x="11375" y="9728"/>
                  </a:lnTo>
                  <a:cubicBezTo>
                    <a:pt x="11375" y="9728"/>
                    <a:pt x="7773" y="8927"/>
                    <a:pt x="7506" y="8794"/>
                  </a:cubicBezTo>
                  <a:cubicBezTo>
                    <a:pt x="7502" y="8791"/>
                    <a:pt x="7496" y="8790"/>
                    <a:pt x="7488" y="8790"/>
                  </a:cubicBezTo>
                  <a:cubicBezTo>
                    <a:pt x="7014" y="8790"/>
                    <a:pt x="0" y="13864"/>
                    <a:pt x="0" y="13864"/>
                  </a:cubicBezTo>
                  <a:cubicBezTo>
                    <a:pt x="0" y="13864"/>
                    <a:pt x="790" y="14522"/>
                    <a:pt x="1746" y="14522"/>
                  </a:cubicBezTo>
                  <a:cubicBezTo>
                    <a:pt x="1970" y="14522"/>
                    <a:pt x="2202" y="14486"/>
                    <a:pt x="2435" y="14398"/>
                  </a:cubicBezTo>
                  <a:cubicBezTo>
                    <a:pt x="2969" y="14198"/>
                    <a:pt x="5838" y="12464"/>
                    <a:pt x="5838" y="12463"/>
                  </a:cubicBezTo>
                  <a:lnTo>
                    <a:pt x="5838" y="12463"/>
                  </a:lnTo>
                  <a:lnTo>
                    <a:pt x="3503" y="15666"/>
                  </a:lnTo>
                  <a:cubicBezTo>
                    <a:pt x="3503" y="15666"/>
                    <a:pt x="2636" y="20502"/>
                    <a:pt x="2836" y="20869"/>
                  </a:cubicBezTo>
                  <a:cubicBezTo>
                    <a:pt x="2890" y="20955"/>
                    <a:pt x="3040" y="20988"/>
                    <a:pt x="3237" y="20988"/>
                  </a:cubicBezTo>
                  <a:cubicBezTo>
                    <a:pt x="3883" y="20988"/>
                    <a:pt x="5037" y="20636"/>
                    <a:pt x="5037" y="20636"/>
                  </a:cubicBezTo>
                  <a:lnTo>
                    <a:pt x="5337" y="18668"/>
                  </a:lnTo>
                  <a:cubicBezTo>
                    <a:pt x="5337" y="18668"/>
                    <a:pt x="5571" y="20035"/>
                    <a:pt x="5771" y="20336"/>
                  </a:cubicBezTo>
                  <a:cubicBezTo>
                    <a:pt x="5825" y="20405"/>
                    <a:pt x="5936" y="20432"/>
                    <a:pt x="6074" y="20432"/>
                  </a:cubicBezTo>
                  <a:cubicBezTo>
                    <a:pt x="6536" y="20432"/>
                    <a:pt x="7306" y="20136"/>
                    <a:pt x="7306" y="20136"/>
                  </a:cubicBezTo>
                  <a:lnTo>
                    <a:pt x="7606" y="22237"/>
                  </a:lnTo>
                  <a:lnTo>
                    <a:pt x="9307" y="25706"/>
                  </a:lnTo>
                  <a:lnTo>
                    <a:pt x="16379" y="23771"/>
                  </a:lnTo>
                  <a:lnTo>
                    <a:pt x="16379" y="12530"/>
                  </a:lnTo>
                  <a:lnTo>
                    <a:pt x="14844" y="11129"/>
                  </a:lnTo>
                  <a:lnTo>
                    <a:pt x="14411" y="5425"/>
                  </a:lnTo>
                  <a:cubicBezTo>
                    <a:pt x="14411" y="5425"/>
                    <a:pt x="13243" y="1255"/>
                    <a:pt x="13243" y="755"/>
                  </a:cubicBezTo>
                  <a:cubicBezTo>
                    <a:pt x="13243" y="378"/>
                    <a:pt x="13126" y="0"/>
                    <a:pt x="1269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3914625" y="3828175"/>
              <a:ext cx="618800" cy="1126675"/>
            </a:xfrm>
            <a:custGeom>
              <a:avLst/>
              <a:gdLst/>
              <a:ahLst/>
              <a:cxnLst/>
              <a:rect l="l" t="t" r="r" b="b"/>
              <a:pathLst>
                <a:path w="24752" h="45067" extrusionOk="0">
                  <a:moveTo>
                    <a:pt x="7273" y="1"/>
                  </a:moveTo>
                  <a:lnTo>
                    <a:pt x="1" y="1635"/>
                  </a:lnTo>
                  <a:cubicBezTo>
                    <a:pt x="1" y="2069"/>
                    <a:pt x="1068" y="24985"/>
                    <a:pt x="1335" y="26653"/>
                  </a:cubicBezTo>
                  <a:cubicBezTo>
                    <a:pt x="1602" y="28321"/>
                    <a:pt x="1735" y="43866"/>
                    <a:pt x="10675" y="45066"/>
                  </a:cubicBezTo>
                  <a:cubicBezTo>
                    <a:pt x="10675" y="45066"/>
                    <a:pt x="15145" y="45000"/>
                    <a:pt x="15545" y="44633"/>
                  </a:cubicBezTo>
                  <a:cubicBezTo>
                    <a:pt x="20449" y="41030"/>
                    <a:pt x="23451" y="35426"/>
                    <a:pt x="23851" y="29355"/>
                  </a:cubicBezTo>
                  <a:lnTo>
                    <a:pt x="24752" y="12977"/>
                  </a:lnTo>
                  <a:lnTo>
                    <a:pt x="24752" y="12977"/>
                  </a:lnTo>
                  <a:cubicBezTo>
                    <a:pt x="24751" y="12977"/>
                    <a:pt x="19648" y="13644"/>
                    <a:pt x="12977" y="14244"/>
                  </a:cubicBezTo>
                  <a:lnTo>
                    <a:pt x="12977" y="18547"/>
                  </a:lnTo>
                  <a:cubicBezTo>
                    <a:pt x="12977" y="18547"/>
                    <a:pt x="11442" y="14211"/>
                    <a:pt x="11175" y="13010"/>
                  </a:cubicBezTo>
                  <a:cubicBezTo>
                    <a:pt x="10942" y="11809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>
              <a:off x="3968000" y="3229425"/>
              <a:ext cx="90100" cy="281900"/>
            </a:xfrm>
            <a:custGeom>
              <a:avLst/>
              <a:gdLst/>
              <a:ahLst/>
              <a:cxnLst/>
              <a:rect l="l" t="t" r="r" b="b"/>
              <a:pathLst>
                <a:path w="3604" h="11276" extrusionOk="0">
                  <a:moveTo>
                    <a:pt x="1335" y="0"/>
                  </a:moveTo>
                  <a:cubicBezTo>
                    <a:pt x="701" y="367"/>
                    <a:pt x="268" y="1001"/>
                    <a:pt x="134" y="1735"/>
                  </a:cubicBezTo>
                  <a:cubicBezTo>
                    <a:pt x="1" y="2402"/>
                    <a:pt x="1" y="3069"/>
                    <a:pt x="134" y="3736"/>
                  </a:cubicBezTo>
                  <a:cubicBezTo>
                    <a:pt x="234" y="4337"/>
                    <a:pt x="368" y="4904"/>
                    <a:pt x="468" y="5438"/>
                  </a:cubicBezTo>
                  <a:cubicBezTo>
                    <a:pt x="534" y="5938"/>
                    <a:pt x="601" y="6438"/>
                    <a:pt x="568" y="6972"/>
                  </a:cubicBezTo>
                  <a:cubicBezTo>
                    <a:pt x="568" y="7706"/>
                    <a:pt x="468" y="8406"/>
                    <a:pt x="234" y="9107"/>
                  </a:cubicBezTo>
                  <a:cubicBezTo>
                    <a:pt x="101" y="9607"/>
                    <a:pt x="1" y="9874"/>
                    <a:pt x="1" y="9874"/>
                  </a:cubicBezTo>
                  <a:cubicBezTo>
                    <a:pt x="1" y="9874"/>
                    <a:pt x="34" y="9841"/>
                    <a:pt x="101" y="9707"/>
                  </a:cubicBezTo>
                  <a:cubicBezTo>
                    <a:pt x="167" y="9574"/>
                    <a:pt x="234" y="9374"/>
                    <a:pt x="334" y="9140"/>
                  </a:cubicBezTo>
                  <a:cubicBezTo>
                    <a:pt x="568" y="8440"/>
                    <a:pt x="701" y="7706"/>
                    <a:pt x="735" y="6972"/>
                  </a:cubicBezTo>
                  <a:cubicBezTo>
                    <a:pt x="768" y="6438"/>
                    <a:pt x="735" y="5938"/>
                    <a:pt x="668" y="5438"/>
                  </a:cubicBezTo>
                  <a:cubicBezTo>
                    <a:pt x="568" y="4870"/>
                    <a:pt x="434" y="4303"/>
                    <a:pt x="334" y="3703"/>
                  </a:cubicBezTo>
                  <a:cubicBezTo>
                    <a:pt x="201" y="3069"/>
                    <a:pt x="201" y="2402"/>
                    <a:pt x="334" y="1802"/>
                  </a:cubicBezTo>
                  <a:cubicBezTo>
                    <a:pt x="467" y="1106"/>
                    <a:pt x="862" y="542"/>
                    <a:pt x="1456" y="175"/>
                  </a:cubicBezTo>
                  <a:lnTo>
                    <a:pt x="1456" y="175"/>
                  </a:lnTo>
                  <a:lnTo>
                    <a:pt x="2002" y="253"/>
                  </a:lnTo>
                  <a:lnTo>
                    <a:pt x="2002" y="253"/>
                  </a:lnTo>
                  <a:lnTo>
                    <a:pt x="2002" y="267"/>
                  </a:lnTo>
                  <a:cubicBezTo>
                    <a:pt x="2369" y="2102"/>
                    <a:pt x="2703" y="3870"/>
                    <a:pt x="3003" y="5371"/>
                  </a:cubicBezTo>
                  <a:cubicBezTo>
                    <a:pt x="3170" y="7105"/>
                    <a:pt x="3303" y="8573"/>
                    <a:pt x="3403" y="9641"/>
                  </a:cubicBezTo>
                  <a:lnTo>
                    <a:pt x="3537" y="10875"/>
                  </a:lnTo>
                  <a:cubicBezTo>
                    <a:pt x="3537" y="11008"/>
                    <a:pt x="3570" y="11142"/>
                    <a:pt x="3603" y="11275"/>
                  </a:cubicBezTo>
                  <a:cubicBezTo>
                    <a:pt x="3603" y="11142"/>
                    <a:pt x="3603" y="10975"/>
                    <a:pt x="3570" y="10841"/>
                  </a:cubicBezTo>
                  <a:cubicBezTo>
                    <a:pt x="3537" y="10541"/>
                    <a:pt x="3503" y="10141"/>
                    <a:pt x="3503" y="9641"/>
                  </a:cubicBezTo>
                  <a:cubicBezTo>
                    <a:pt x="3403" y="8573"/>
                    <a:pt x="3303" y="7072"/>
                    <a:pt x="3170" y="5337"/>
                  </a:cubicBezTo>
                  <a:cubicBezTo>
                    <a:pt x="2869" y="3836"/>
                    <a:pt x="2536" y="2068"/>
                    <a:pt x="2202" y="234"/>
                  </a:cubicBezTo>
                  <a:lnTo>
                    <a:pt x="2202" y="167"/>
                  </a:lnTo>
                  <a:lnTo>
                    <a:pt x="2202" y="67"/>
                  </a:lnTo>
                  <a:lnTo>
                    <a:pt x="2102" y="6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>
              <a:off x="3687800" y="3449575"/>
              <a:ext cx="332775" cy="150200"/>
            </a:xfrm>
            <a:custGeom>
              <a:avLst/>
              <a:gdLst/>
              <a:ahLst/>
              <a:cxnLst/>
              <a:rect l="l" t="t" r="r" b="b"/>
              <a:pathLst>
                <a:path w="13311" h="6008" extrusionOk="0">
                  <a:moveTo>
                    <a:pt x="7506" y="1"/>
                  </a:moveTo>
                  <a:lnTo>
                    <a:pt x="7473" y="34"/>
                  </a:lnTo>
                  <a:lnTo>
                    <a:pt x="3570" y="2636"/>
                  </a:lnTo>
                  <a:lnTo>
                    <a:pt x="101" y="5004"/>
                  </a:lnTo>
                  <a:lnTo>
                    <a:pt x="1" y="5071"/>
                  </a:lnTo>
                  <a:lnTo>
                    <a:pt x="67" y="5138"/>
                  </a:lnTo>
                  <a:cubicBezTo>
                    <a:pt x="401" y="5505"/>
                    <a:pt x="801" y="5771"/>
                    <a:pt x="1235" y="5938"/>
                  </a:cubicBezTo>
                  <a:cubicBezTo>
                    <a:pt x="1379" y="5979"/>
                    <a:pt x="1524" y="6008"/>
                    <a:pt x="1660" y="6008"/>
                  </a:cubicBezTo>
                  <a:cubicBezTo>
                    <a:pt x="1744" y="6008"/>
                    <a:pt x="1826" y="5997"/>
                    <a:pt x="1902" y="5972"/>
                  </a:cubicBezTo>
                  <a:cubicBezTo>
                    <a:pt x="2102" y="5938"/>
                    <a:pt x="2302" y="5838"/>
                    <a:pt x="2502" y="5738"/>
                  </a:cubicBezTo>
                  <a:cubicBezTo>
                    <a:pt x="3203" y="5371"/>
                    <a:pt x="3770" y="5004"/>
                    <a:pt x="4270" y="4737"/>
                  </a:cubicBezTo>
                  <a:cubicBezTo>
                    <a:pt x="4771" y="4470"/>
                    <a:pt x="5171" y="4204"/>
                    <a:pt x="5438" y="4037"/>
                  </a:cubicBezTo>
                  <a:cubicBezTo>
                    <a:pt x="5571" y="3970"/>
                    <a:pt x="5705" y="3870"/>
                    <a:pt x="5805" y="3770"/>
                  </a:cubicBezTo>
                  <a:lnTo>
                    <a:pt x="5805" y="3770"/>
                  </a:lnTo>
                  <a:cubicBezTo>
                    <a:pt x="5671" y="3837"/>
                    <a:pt x="5538" y="3903"/>
                    <a:pt x="5405" y="4003"/>
                  </a:cubicBezTo>
                  <a:lnTo>
                    <a:pt x="4237" y="4637"/>
                  </a:lnTo>
                  <a:cubicBezTo>
                    <a:pt x="3737" y="4904"/>
                    <a:pt x="3136" y="5238"/>
                    <a:pt x="2436" y="5571"/>
                  </a:cubicBezTo>
                  <a:cubicBezTo>
                    <a:pt x="2269" y="5671"/>
                    <a:pt x="2102" y="5771"/>
                    <a:pt x="1902" y="5805"/>
                  </a:cubicBezTo>
                  <a:cubicBezTo>
                    <a:pt x="1833" y="5819"/>
                    <a:pt x="1752" y="5827"/>
                    <a:pt x="1670" y="5827"/>
                  </a:cubicBezTo>
                  <a:cubicBezTo>
                    <a:pt x="1553" y="5827"/>
                    <a:pt x="1433" y="5811"/>
                    <a:pt x="1335" y="5771"/>
                  </a:cubicBezTo>
                  <a:cubicBezTo>
                    <a:pt x="942" y="5620"/>
                    <a:pt x="604" y="5387"/>
                    <a:pt x="345" y="5096"/>
                  </a:cubicBezTo>
                  <a:lnTo>
                    <a:pt x="345" y="5096"/>
                  </a:lnTo>
                  <a:lnTo>
                    <a:pt x="3703" y="2836"/>
                  </a:lnTo>
                  <a:lnTo>
                    <a:pt x="7589" y="212"/>
                  </a:lnTo>
                  <a:lnTo>
                    <a:pt x="7589" y="212"/>
                  </a:lnTo>
                  <a:lnTo>
                    <a:pt x="11709" y="1168"/>
                  </a:lnTo>
                  <a:lnTo>
                    <a:pt x="12910" y="1402"/>
                  </a:lnTo>
                  <a:cubicBezTo>
                    <a:pt x="13043" y="1468"/>
                    <a:pt x="13177" y="1468"/>
                    <a:pt x="13310" y="1502"/>
                  </a:cubicBezTo>
                  <a:cubicBezTo>
                    <a:pt x="13177" y="1435"/>
                    <a:pt x="13043" y="1402"/>
                    <a:pt x="12910" y="1368"/>
                  </a:cubicBezTo>
                  <a:lnTo>
                    <a:pt x="11709" y="10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>
              <a:off x="3755350" y="3510125"/>
              <a:ext cx="186000" cy="244375"/>
            </a:xfrm>
            <a:custGeom>
              <a:avLst/>
              <a:gdLst/>
              <a:ahLst/>
              <a:cxnLst/>
              <a:rect l="l" t="t" r="r" b="b"/>
              <a:pathLst>
                <a:path w="7440" h="9775" extrusionOk="0">
                  <a:moveTo>
                    <a:pt x="5911" y="1"/>
                  </a:moveTo>
                  <a:cubicBezTo>
                    <a:pt x="5863" y="1"/>
                    <a:pt x="5816" y="5"/>
                    <a:pt x="5771" y="14"/>
                  </a:cubicBezTo>
                  <a:cubicBezTo>
                    <a:pt x="5371" y="80"/>
                    <a:pt x="4937" y="214"/>
                    <a:pt x="4571" y="347"/>
                  </a:cubicBezTo>
                  <a:lnTo>
                    <a:pt x="4537" y="347"/>
                  </a:lnTo>
                  <a:cubicBezTo>
                    <a:pt x="4037" y="814"/>
                    <a:pt x="3436" y="1415"/>
                    <a:pt x="2803" y="2082"/>
                  </a:cubicBezTo>
                  <a:cubicBezTo>
                    <a:pt x="2502" y="2382"/>
                    <a:pt x="2169" y="2749"/>
                    <a:pt x="1835" y="3116"/>
                  </a:cubicBezTo>
                  <a:cubicBezTo>
                    <a:pt x="1468" y="3483"/>
                    <a:pt x="1135" y="3850"/>
                    <a:pt x="835" y="4283"/>
                  </a:cubicBezTo>
                  <a:lnTo>
                    <a:pt x="835" y="4317"/>
                  </a:lnTo>
                  <a:cubicBezTo>
                    <a:pt x="768" y="4717"/>
                    <a:pt x="701" y="5151"/>
                    <a:pt x="634" y="5551"/>
                  </a:cubicBezTo>
                  <a:cubicBezTo>
                    <a:pt x="401" y="6885"/>
                    <a:pt x="201" y="8186"/>
                    <a:pt x="1" y="9354"/>
                  </a:cubicBezTo>
                  <a:lnTo>
                    <a:pt x="1" y="9420"/>
                  </a:lnTo>
                  <a:lnTo>
                    <a:pt x="67" y="9454"/>
                  </a:lnTo>
                  <a:cubicBezTo>
                    <a:pt x="361" y="9667"/>
                    <a:pt x="740" y="9774"/>
                    <a:pt x="1119" y="9774"/>
                  </a:cubicBezTo>
                  <a:cubicBezTo>
                    <a:pt x="1213" y="9774"/>
                    <a:pt x="1308" y="9767"/>
                    <a:pt x="1402" y="9754"/>
                  </a:cubicBezTo>
                  <a:cubicBezTo>
                    <a:pt x="1835" y="9687"/>
                    <a:pt x="2202" y="9454"/>
                    <a:pt x="2469" y="9120"/>
                  </a:cubicBezTo>
                  <a:lnTo>
                    <a:pt x="2469" y="9087"/>
                  </a:lnTo>
                  <a:cubicBezTo>
                    <a:pt x="2602" y="8120"/>
                    <a:pt x="2703" y="7352"/>
                    <a:pt x="2769" y="6752"/>
                  </a:cubicBezTo>
                  <a:cubicBezTo>
                    <a:pt x="2803" y="6485"/>
                    <a:pt x="2836" y="6285"/>
                    <a:pt x="2836" y="6118"/>
                  </a:cubicBezTo>
                  <a:cubicBezTo>
                    <a:pt x="2836" y="6051"/>
                    <a:pt x="2836" y="5951"/>
                    <a:pt x="2836" y="5885"/>
                  </a:cubicBezTo>
                  <a:cubicBezTo>
                    <a:pt x="2803" y="5951"/>
                    <a:pt x="2769" y="6051"/>
                    <a:pt x="2769" y="6151"/>
                  </a:cubicBezTo>
                  <a:lnTo>
                    <a:pt x="2669" y="6785"/>
                  </a:lnTo>
                  <a:cubicBezTo>
                    <a:pt x="2569" y="7352"/>
                    <a:pt x="2469" y="8153"/>
                    <a:pt x="2302" y="9120"/>
                  </a:cubicBezTo>
                  <a:lnTo>
                    <a:pt x="2302" y="9054"/>
                  </a:lnTo>
                  <a:cubicBezTo>
                    <a:pt x="2069" y="9354"/>
                    <a:pt x="1735" y="9587"/>
                    <a:pt x="1335" y="9654"/>
                  </a:cubicBezTo>
                  <a:cubicBezTo>
                    <a:pt x="1281" y="9658"/>
                    <a:pt x="1226" y="9660"/>
                    <a:pt x="1172" y="9660"/>
                  </a:cubicBezTo>
                  <a:cubicBezTo>
                    <a:pt x="812" y="9660"/>
                    <a:pt x="459" y="9567"/>
                    <a:pt x="174" y="9381"/>
                  </a:cubicBezTo>
                  <a:lnTo>
                    <a:pt x="174" y="9381"/>
                  </a:lnTo>
                  <a:cubicBezTo>
                    <a:pt x="373" y="8256"/>
                    <a:pt x="604" y="6970"/>
                    <a:pt x="835" y="5651"/>
                  </a:cubicBezTo>
                  <a:cubicBezTo>
                    <a:pt x="901" y="5217"/>
                    <a:pt x="968" y="4817"/>
                    <a:pt x="1035" y="4383"/>
                  </a:cubicBezTo>
                  <a:lnTo>
                    <a:pt x="1035" y="4417"/>
                  </a:lnTo>
                  <a:cubicBezTo>
                    <a:pt x="1335" y="4017"/>
                    <a:pt x="1635" y="3650"/>
                    <a:pt x="2002" y="3283"/>
                  </a:cubicBezTo>
                  <a:lnTo>
                    <a:pt x="2969" y="2249"/>
                  </a:lnTo>
                  <a:cubicBezTo>
                    <a:pt x="3570" y="1615"/>
                    <a:pt x="4137" y="1014"/>
                    <a:pt x="4637" y="481"/>
                  </a:cubicBezTo>
                  <a:lnTo>
                    <a:pt x="4604" y="481"/>
                  </a:lnTo>
                  <a:cubicBezTo>
                    <a:pt x="5071" y="347"/>
                    <a:pt x="5438" y="180"/>
                    <a:pt x="5805" y="147"/>
                  </a:cubicBezTo>
                  <a:cubicBezTo>
                    <a:pt x="5874" y="133"/>
                    <a:pt x="5943" y="125"/>
                    <a:pt x="6010" y="125"/>
                  </a:cubicBezTo>
                  <a:cubicBezTo>
                    <a:pt x="6104" y="125"/>
                    <a:pt x="6194" y="141"/>
                    <a:pt x="6272" y="180"/>
                  </a:cubicBezTo>
                  <a:cubicBezTo>
                    <a:pt x="6439" y="214"/>
                    <a:pt x="6572" y="281"/>
                    <a:pt x="6672" y="314"/>
                  </a:cubicBezTo>
                  <a:cubicBezTo>
                    <a:pt x="6906" y="447"/>
                    <a:pt x="7172" y="547"/>
                    <a:pt x="7439" y="547"/>
                  </a:cubicBezTo>
                  <a:cubicBezTo>
                    <a:pt x="7373" y="514"/>
                    <a:pt x="7306" y="514"/>
                    <a:pt x="7239" y="481"/>
                  </a:cubicBezTo>
                  <a:cubicBezTo>
                    <a:pt x="7072" y="414"/>
                    <a:pt x="6872" y="347"/>
                    <a:pt x="6705" y="247"/>
                  </a:cubicBezTo>
                  <a:cubicBezTo>
                    <a:pt x="6572" y="180"/>
                    <a:pt x="6439" y="114"/>
                    <a:pt x="6305" y="80"/>
                  </a:cubicBezTo>
                  <a:cubicBezTo>
                    <a:pt x="6183" y="32"/>
                    <a:pt x="6043" y="1"/>
                    <a:pt x="591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>
              <a:off x="3822075" y="3586350"/>
              <a:ext cx="136775" cy="160800"/>
            </a:xfrm>
            <a:custGeom>
              <a:avLst/>
              <a:gdLst/>
              <a:ahLst/>
              <a:cxnLst/>
              <a:rect l="l" t="t" r="r" b="b"/>
              <a:pathLst>
                <a:path w="5471" h="6432" extrusionOk="0">
                  <a:moveTo>
                    <a:pt x="4503" y="0"/>
                  </a:moveTo>
                  <a:lnTo>
                    <a:pt x="1968" y="67"/>
                  </a:lnTo>
                  <a:lnTo>
                    <a:pt x="1935" y="67"/>
                  </a:lnTo>
                  <a:lnTo>
                    <a:pt x="1902" y="100"/>
                  </a:lnTo>
                  <a:lnTo>
                    <a:pt x="0" y="2569"/>
                  </a:lnTo>
                  <a:lnTo>
                    <a:pt x="0" y="2602"/>
                  </a:lnTo>
                  <a:lnTo>
                    <a:pt x="0" y="2635"/>
                  </a:lnTo>
                  <a:lnTo>
                    <a:pt x="0" y="4970"/>
                  </a:lnTo>
                  <a:lnTo>
                    <a:pt x="0" y="6305"/>
                  </a:lnTo>
                  <a:lnTo>
                    <a:pt x="0" y="6371"/>
                  </a:lnTo>
                  <a:lnTo>
                    <a:pt x="67" y="6371"/>
                  </a:lnTo>
                  <a:cubicBezTo>
                    <a:pt x="207" y="6413"/>
                    <a:pt x="346" y="6432"/>
                    <a:pt x="486" y="6432"/>
                  </a:cubicBezTo>
                  <a:cubicBezTo>
                    <a:pt x="680" y="6432"/>
                    <a:pt x="874" y="6396"/>
                    <a:pt x="1068" y="6338"/>
                  </a:cubicBezTo>
                  <a:cubicBezTo>
                    <a:pt x="1234" y="6271"/>
                    <a:pt x="1368" y="6171"/>
                    <a:pt x="1468" y="6038"/>
                  </a:cubicBezTo>
                  <a:cubicBezTo>
                    <a:pt x="1535" y="5904"/>
                    <a:pt x="1601" y="5738"/>
                    <a:pt x="1668" y="5604"/>
                  </a:cubicBezTo>
                  <a:cubicBezTo>
                    <a:pt x="1798" y="5084"/>
                    <a:pt x="1865" y="4533"/>
                    <a:pt x="1868" y="3981"/>
                  </a:cubicBezTo>
                  <a:lnTo>
                    <a:pt x="1868" y="3981"/>
                  </a:lnTo>
                  <a:cubicBezTo>
                    <a:pt x="2246" y="3722"/>
                    <a:pt x="2592" y="3375"/>
                    <a:pt x="2850" y="2967"/>
                  </a:cubicBezTo>
                  <a:lnTo>
                    <a:pt x="2850" y="2967"/>
                  </a:lnTo>
                  <a:lnTo>
                    <a:pt x="4770" y="2869"/>
                  </a:lnTo>
                  <a:cubicBezTo>
                    <a:pt x="5004" y="2869"/>
                    <a:pt x="5237" y="2836"/>
                    <a:pt x="5471" y="2802"/>
                  </a:cubicBezTo>
                  <a:lnTo>
                    <a:pt x="4704" y="2802"/>
                  </a:lnTo>
                  <a:lnTo>
                    <a:pt x="2735" y="2836"/>
                  </a:lnTo>
                  <a:lnTo>
                    <a:pt x="2702" y="2836"/>
                  </a:lnTo>
                  <a:lnTo>
                    <a:pt x="2702" y="2902"/>
                  </a:lnTo>
                  <a:cubicBezTo>
                    <a:pt x="2435" y="3269"/>
                    <a:pt x="2068" y="3636"/>
                    <a:pt x="1701" y="3903"/>
                  </a:cubicBezTo>
                  <a:lnTo>
                    <a:pt x="1635" y="3903"/>
                  </a:lnTo>
                  <a:lnTo>
                    <a:pt x="1635" y="3970"/>
                  </a:lnTo>
                  <a:cubicBezTo>
                    <a:pt x="1635" y="4503"/>
                    <a:pt x="1568" y="5037"/>
                    <a:pt x="1435" y="5571"/>
                  </a:cubicBezTo>
                  <a:cubicBezTo>
                    <a:pt x="1368" y="5704"/>
                    <a:pt x="1334" y="5804"/>
                    <a:pt x="1268" y="5938"/>
                  </a:cubicBezTo>
                  <a:cubicBezTo>
                    <a:pt x="1168" y="6038"/>
                    <a:pt x="1068" y="6138"/>
                    <a:pt x="968" y="6171"/>
                  </a:cubicBezTo>
                  <a:cubicBezTo>
                    <a:pt x="802" y="6226"/>
                    <a:pt x="647" y="6251"/>
                    <a:pt x="496" y="6251"/>
                  </a:cubicBezTo>
                  <a:cubicBezTo>
                    <a:pt x="396" y="6251"/>
                    <a:pt x="298" y="6240"/>
                    <a:pt x="200" y="6220"/>
                  </a:cubicBezTo>
                  <a:lnTo>
                    <a:pt x="200" y="6220"/>
                  </a:lnTo>
                  <a:lnTo>
                    <a:pt x="200" y="2692"/>
                  </a:lnTo>
                  <a:lnTo>
                    <a:pt x="2045" y="264"/>
                  </a:lnTo>
                  <a:lnTo>
                    <a:pt x="2045" y="264"/>
                  </a:lnTo>
                  <a:lnTo>
                    <a:pt x="4503" y="100"/>
                  </a:lnTo>
                  <a:lnTo>
                    <a:pt x="5204" y="34"/>
                  </a:lnTo>
                  <a:cubicBezTo>
                    <a:pt x="5304" y="34"/>
                    <a:pt x="5371" y="0"/>
                    <a:pt x="547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>
              <a:off x="3865425" y="3713925"/>
              <a:ext cx="54225" cy="155150"/>
            </a:xfrm>
            <a:custGeom>
              <a:avLst/>
              <a:gdLst/>
              <a:ahLst/>
              <a:cxnLst/>
              <a:rect l="l" t="t" r="r" b="b"/>
              <a:pathLst>
                <a:path w="2169" h="6206" extrusionOk="0">
                  <a:moveTo>
                    <a:pt x="67" y="1"/>
                  </a:moveTo>
                  <a:cubicBezTo>
                    <a:pt x="1" y="334"/>
                    <a:pt x="1" y="668"/>
                    <a:pt x="34" y="1002"/>
                  </a:cubicBezTo>
                  <a:cubicBezTo>
                    <a:pt x="134" y="2603"/>
                    <a:pt x="668" y="4137"/>
                    <a:pt x="1569" y="5471"/>
                  </a:cubicBezTo>
                  <a:cubicBezTo>
                    <a:pt x="1735" y="5738"/>
                    <a:pt x="1935" y="6005"/>
                    <a:pt x="2169" y="6205"/>
                  </a:cubicBezTo>
                  <a:cubicBezTo>
                    <a:pt x="935" y="4371"/>
                    <a:pt x="201" y="2236"/>
                    <a:pt x="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>
              <a:off x="3879600" y="3705800"/>
              <a:ext cx="70075" cy="29850"/>
            </a:xfrm>
            <a:custGeom>
              <a:avLst/>
              <a:gdLst/>
              <a:ahLst/>
              <a:cxnLst/>
              <a:rect l="l" t="t" r="r" b="b"/>
              <a:pathLst>
                <a:path w="2803" h="1194" extrusionOk="0">
                  <a:moveTo>
                    <a:pt x="880" y="1"/>
                  </a:moveTo>
                  <a:cubicBezTo>
                    <a:pt x="729" y="1"/>
                    <a:pt x="579" y="20"/>
                    <a:pt x="434" y="59"/>
                  </a:cubicBezTo>
                  <a:cubicBezTo>
                    <a:pt x="168" y="126"/>
                    <a:pt x="1" y="226"/>
                    <a:pt x="1" y="259"/>
                  </a:cubicBezTo>
                  <a:cubicBezTo>
                    <a:pt x="225" y="201"/>
                    <a:pt x="451" y="173"/>
                    <a:pt x="673" y="173"/>
                  </a:cubicBezTo>
                  <a:cubicBezTo>
                    <a:pt x="1479" y="173"/>
                    <a:pt x="2247" y="540"/>
                    <a:pt x="2769" y="1193"/>
                  </a:cubicBezTo>
                  <a:cubicBezTo>
                    <a:pt x="2803" y="1160"/>
                    <a:pt x="2736" y="993"/>
                    <a:pt x="2536" y="760"/>
                  </a:cubicBezTo>
                  <a:cubicBezTo>
                    <a:pt x="2269" y="459"/>
                    <a:pt x="1936" y="226"/>
                    <a:pt x="1569" y="126"/>
                  </a:cubicBezTo>
                  <a:cubicBezTo>
                    <a:pt x="1346" y="45"/>
                    <a:pt x="1112" y="1"/>
                    <a:pt x="8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1"/>
            <p:cNvSpPr/>
            <p:nvPr/>
          </p:nvSpPr>
          <p:spPr>
            <a:xfrm>
              <a:off x="3944650" y="3663075"/>
              <a:ext cx="9200" cy="68400"/>
            </a:xfrm>
            <a:custGeom>
              <a:avLst/>
              <a:gdLst/>
              <a:ahLst/>
              <a:cxnLst/>
              <a:rect l="l" t="t" r="r" b="b"/>
              <a:pathLst>
                <a:path w="368" h="2736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67" y="434"/>
                    <a:pt x="101" y="867"/>
                    <a:pt x="67" y="1334"/>
                  </a:cubicBezTo>
                  <a:cubicBezTo>
                    <a:pt x="1" y="1801"/>
                    <a:pt x="1" y="2268"/>
                    <a:pt x="67" y="2735"/>
                  </a:cubicBezTo>
                  <a:cubicBezTo>
                    <a:pt x="201" y="2302"/>
                    <a:pt x="268" y="1835"/>
                    <a:pt x="301" y="1368"/>
                  </a:cubicBezTo>
                  <a:cubicBezTo>
                    <a:pt x="368" y="901"/>
                    <a:pt x="368" y="434"/>
                    <a:pt x="3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1"/>
            <p:cNvSpPr/>
            <p:nvPr/>
          </p:nvSpPr>
          <p:spPr>
            <a:xfrm>
              <a:off x="4096425" y="3827350"/>
              <a:ext cx="276900" cy="927350"/>
            </a:xfrm>
            <a:custGeom>
              <a:avLst/>
              <a:gdLst/>
              <a:ahLst/>
              <a:cxnLst/>
              <a:rect l="l" t="t" r="r" b="b"/>
              <a:pathLst>
                <a:path w="11076" h="37094" extrusionOk="0">
                  <a:moveTo>
                    <a:pt x="1" y="0"/>
                  </a:moveTo>
                  <a:cubicBezTo>
                    <a:pt x="1" y="34"/>
                    <a:pt x="1" y="67"/>
                    <a:pt x="1" y="101"/>
                  </a:cubicBezTo>
                  <a:cubicBezTo>
                    <a:pt x="34" y="201"/>
                    <a:pt x="34" y="267"/>
                    <a:pt x="67" y="401"/>
                  </a:cubicBezTo>
                  <a:cubicBezTo>
                    <a:pt x="134" y="668"/>
                    <a:pt x="234" y="1035"/>
                    <a:pt x="368" y="1502"/>
                  </a:cubicBezTo>
                  <a:cubicBezTo>
                    <a:pt x="634" y="2436"/>
                    <a:pt x="1035" y="3803"/>
                    <a:pt x="1535" y="5504"/>
                  </a:cubicBezTo>
                  <a:cubicBezTo>
                    <a:pt x="2536" y="8907"/>
                    <a:pt x="3970" y="13577"/>
                    <a:pt x="5671" y="18680"/>
                  </a:cubicBezTo>
                  <a:cubicBezTo>
                    <a:pt x="6539" y="21249"/>
                    <a:pt x="7373" y="23684"/>
                    <a:pt x="8173" y="25886"/>
                  </a:cubicBezTo>
                  <a:cubicBezTo>
                    <a:pt x="8573" y="26953"/>
                    <a:pt x="8974" y="28021"/>
                    <a:pt x="9374" y="28988"/>
                  </a:cubicBezTo>
                  <a:cubicBezTo>
                    <a:pt x="9741" y="29955"/>
                    <a:pt x="10141" y="30823"/>
                    <a:pt x="10408" y="31656"/>
                  </a:cubicBezTo>
                  <a:cubicBezTo>
                    <a:pt x="10708" y="32390"/>
                    <a:pt x="10842" y="33158"/>
                    <a:pt x="10908" y="33958"/>
                  </a:cubicBezTo>
                  <a:cubicBezTo>
                    <a:pt x="10942" y="34559"/>
                    <a:pt x="10875" y="35159"/>
                    <a:pt x="10742" y="35726"/>
                  </a:cubicBezTo>
                  <a:cubicBezTo>
                    <a:pt x="10575" y="36193"/>
                    <a:pt x="10341" y="36660"/>
                    <a:pt x="10041" y="37094"/>
                  </a:cubicBezTo>
                  <a:cubicBezTo>
                    <a:pt x="10141" y="36994"/>
                    <a:pt x="10241" y="36894"/>
                    <a:pt x="10308" y="36760"/>
                  </a:cubicBezTo>
                  <a:cubicBezTo>
                    <a:pt x="10542" y="36460"/>
                    <a:pt x="10708" y="36126"/>
                    <a:pt x="10808" y="35759"/>
                  </a:cubicBezTo>
                  <a:cubicBezTo>
                    <a:pt x="10975" y="35159"/>
                    <a:pt x="11075" y="34559"/>
                    <a:pt x="11042" y="33958"/>
                  </a:cubicBezTo>
                  <a:cubicBezTo>
                    <a:pt x="11009" y="33158"/>
                    <a:pt x="10842" y="32357"/>
                    <a:pt x="10575" y="31590"/>
                  </a:cubicBezTo>
                  <a:cubicBezTo>
                    <a:pt x="10308" y="30756"/>
                    <a:pt x="9908" y="29855"/>
                    <a:pt x="9541" y="28921"/>
                  </a:cubicBezTo>
                  <a:cubicBezTo>
                    <a:pt x="9141" y="27954"/>
                    <a:pt x="8774" y="26886"/>
                    <a:pt x="8373" y="25819"/>
                  </a:cubicBezTo>
                  <a:cubicBezTo>
                    <a:pt x="7573" y="23617"/>
                    <a:pt x="6739" y="21182"/>
                    <a:pt x="5905" y="18614"/>
                  </a:cubicBezTo>
                  <a:cubicBezTo>
                    <a:pt x="4237" y="13510"/>
                    <a:pt x="2769" y="8840"/>
                    <a:pt x="1735" y="5471"/>
                  </a:cubicBezTo>
                  <a:cubicBezTo>
                    <a:pt x="1202" y="3803"/>
                    <a:pt x="768" y="2436"/>
                    <a:pt x="468" y="1468"/>
                  </a:cubicBezTo>
                  <a:lnTo>
                    <a:pt x="134" y="367"/>
                  </a:lnTo>
                  <a:lnTo>
                    <a:pt x="34" y="101"/>
                  </a:lnTo>
                  <a:cubicBezTo>
                    <a:pt x="34" y="67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>
              <a:off x="2824700" y="4291025"/>
              <a:ext cx="1125825" cy="867300"/>
            </a:xfrm>
            <a:custGeom>
              <a:avLst/>
              <a:gdLst/>
              <a:ahLst/>
              <a:cxnLst/>
              <a:rect l="l" t="t" r="r" b="b"/>
              <a:pathLst>
                <a:path w="45033" h="34692" extrusionOk="0">
                  <a:moveTo>
                    <a:pt x="5104" y="0"/>
                  </a:moveTo>
                  <a:lnTo>
                    <a:pt x="1368" y="21015"/>
                  </a:lnTo>
                  <a:cubicBezTo>
                    <a:pt x="0" y="28087"/>
                    <a:pt x="5404" y="34658"/>
                    <a:pt x="12609" y="34692"/>
                  </a:cubicBezTo>
                  <a:lnTo>
                    <a:pt x="45032" y="34325"/>
                  </a:lnTo>
                  <a:lnTo>
                    <a:pt x="44165" y="23817"/>
                  </a:lnTo>
                  <a:lnTo>
                    <a:pt x="16345" y="19681"/>
                  </a:lnTo>
                  <a:lnTo>
                    <a:pt x="19814" y="600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>
              <a:off x="3878775" y="4828075"/>
              <a:ext cx="458675" cy="333275"/>
            </a:xfrm>
            <a:custGeom>
              <a:avLst/>
              <a:gdLst/>
              <a:ahLst/>
              <a:cxnLst/>
              <a:rect l="l" t="t" r="r" b="b"/>
              <a:pathLst>
                <a:path w="18347" h="13331" extrusionOk="0">
                  <a:moveTo>
                    <a:pt x="6405" y="0"/>
                  </a:moveTo>
                  <a:cubicBezTo>
                    <a:pt x="6405" y="0"/>
                    <a:pt x="406" y="2837"/>
                    <a:pt x="12" y="2837"/>
                  </a:cubicBezTo>
                  <a:cubicBezTo>
                    <a:pt x="7" y="2837"/>
                    <a:pt x="4" y="2836"/>
                    <a:pt x="0" y="2835"/>
                  </a:cubicBezTo>
                  <a:lnTo>
                    <a:pt x="0" y="3002"/>
                  </a:lnTo>
                  <a:lnTo>
                    <a:pt x="0" y="12009"/>
                  </a:lnTo>
                  <a:lnTo>
                    <a:pt x="2969" y="12876"/>
                  </a:lnTo>
                  <a:cubicBezTo>
                    <a:pt x="3967" y="13180"/>
                    <a:pt x="5000" y="13331"/>
                    <a:pt x="6036" y="13331"/>
                  </a:cubicBezTo>
                  <a:cubicBezTo>
                    <a:pt x="7043" y="13331"/>
                    <a:pt x="8054" y="13189"/>
                    <a:pt x="9040" y="12909"/>
                  </a:cubicBezTo>
                  <a:cubicBezTo>
                    <a:pt x="10274" y="12576"/>
                    <a:pt x="11442" y="12209"/>
                    <a:pt x="11575" y="12042"/>
                  </a:cubicBezTo>
                  <a:cubicBezTo>
                    <a:pt x="12009" y="11408"/>
                    <a:pt x="12376" y="10708"/>
                    <a:pt x="12710" y="10007"/>
                  </a:cubicBezTo>
                  <a:cubicBezTo>
                    <a:pt x="12710" y="10007"/>
                    <a:pt x="14010" y="9540"/>
                    <a:pt x="14144" y="9040"/>
                  </a:cubicBezTo>
                  <a:cubicBezTo>
                    <a:pt x="14244" y="8606"/>
                    <a:pt x="14311" y="8139"/>
                    <a:pt x="14344" y="7672"/>
                  </a:cubicBezTo>
                  <a:cubicBezTo>
                    <a:pt x="14344" y="7672"/>
                    <a:pt x="16679" y="7472"/>
                    <a:pt x="17513" y="6938"/>
                  </a:cubicBezTo>
                  <a:cubicBezTo>
                    <a:pt x="18347" y="6371"/>
                    <a:pt x="18213" y="3369"/>
                    <a:pt x="18213" y="3369"/>
                  </a:cubicBezTo>
                  <a:lnTo>
                    <a:pt x="18213" y="3369"/>
                  </a:lnTo>
                  <a:lnTo>
                    <a:pt x="17113" y="4270"/>
                  </a:lnTo>
                  <a:lnTo>
                    <a:pt x="12743" y="4637"/>
                  </a:lnTo>
                  <a:lnTo>
                    <a:pt x="10208" y="2835"/>
                  </a:lnTo>
                  <a:lnTo>
                    <a:pt x="10208" y="2835"/>
                  </a:lnTo>
                  <a:cubicBezTo>
                    <a:pt x="10208" y="2835"/>
                    <a:pt x="12432" y="3028"/>
                    <a:pt x="14161" y="3028"/>
                  </a:cubicBezTo>
                  <a:cubicBezTo>
                    <a:pt x="15026" y="3028"/>
                    <a:pt x="15767" y="2980"/>
                    <a:pt x="16045" y="2835"/>
                  </a:cubicBezTo>
                  <a:cubicBezTo>
                    <a:pt x="16846" y="2368"/>
                    <a:pt x="17146" y="534"/>
                    <a:pt x="17146" y="534"/>
                  </a:cubicBezTo>
                  <a:lnTo>
                    <a:pt x="640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4035550" y="4831400"/>
              <a:ext cx="303575" cy="112300"/>
            </a:xfrm>
            <a:custGeom>
              <a:avLst/>
              <a:gdLst/>
              <a:ahLst/>
              <a:cxnLst/>
              <a:rect l="l" t="t" r="r" b="b"/>
              <a:pathLst>
                <a:path w="12143" h="4492" extrusionOk="0">
                  <a:moveTo>
                    <a:pt x="1" y="1"/>
                  </a:moveTo>
                  <a:cubicBezTo>
                    <a:pt x="67" y="1"/>
                    <a:pt x="134" y="34"/>
                    <a:pt x="234" y="34"/>
                  </a:cubicBezTo>
                  <a:lnTo>
                    <a:pt x="835" y="67"/>
                  </a:lnTo>
                  <a:lnTo>
                    <a:pt x="3103" y="234"/>
                  </a:lnTo>
                  <a:lnTo>
                    <a:pt x="10769" y="662"/>
                  </a:lnTo>
                  <a:lnTo>
                    <a:pt x="10769" y="662"/>
                  </a:lnTo>
                  <a:cubicBezTo>
                    <a:pt x="10687" y="1593"/>
                    <a:pt x="9874" y="2445"/>
                    <a:pt x="8874" y="2736"/>
                  </a:cubicBezTo>
                  <a:cubicBezTo>
                    <a:pt x="8361" y="2879"/>
                    <a:pt x="7823" y="2947"/>
                    <a:pt x="7283" y="2947"/>
                  </a:cubicBezTo>
                  <a:cubicBezTo>
                    <a:pt x="6945" y="2947"/>
                    <a:pt x="6606" y="2921"/>
                    <a:pt x="6272" y="2869"/>
                  </a:cubicBezTo>
                  <a:cubicBezTo>
                    <a:pt x="5493" y="2772"/>
                    <a:pt x="4650" y="2706"/>
                    <a:pt x="3837" y="2703"/>
                  </a:cubicBezTo>
                  <a:lnTo>
                    <a:pt x="3837" y="2703"/>
                  </a:lnTo>
                  <a:cubicBezTo>
                    <a:pt x="3837" y="2703"/>
                    <a:pt x="3837" y="2703"/>
                    <a:pt x="3837" y="2702"/>
                  </a:cubicBezTo>
                  <a:lnTo>
                    <a:pt x="3837" y="2703"/>
                  </a:lnTo>
                  <a:lnTo>
                    <a:pt x="3837" y="2703"/>
                  </a:lnTo>
                  <a:cubicBezTo>
                    <a:pt x="3814" y="2703"/>
                    <a:pt x="3792" y="2702"/>
                    <a:pt x="3770" y="2702"/>
                  </a:cubicBezTo>
                  <a:lnTo>
                    <a:pt x="3270" y="2736"/>
                  </a:lnTo>
                  <a:lnTo>
                    <a:pt x="3770" y="2903"/>
                  </a:lnTo>
                  <a:cubicBezTo>
                    <a:pt x="4337" y="3136"/>
                    <a:pt x="4837" y="3536"/>
                    <a:pt x="5404" y="3803"/>
                  </a:cubicBezTo>
                  <a:cubicBezTo>
                    <a:pt x="5905" y="4070"/>
                    <a:pt x="6472" y="4237"/>
                    <a:pt x="7039" y="4370"/>
                  </a:cubicBezTo>
                  <a:cubicBezTo>
                    <a:pt x="7485" y="4450"/>
                    <a:pt x="7938" y="4492"/>
                    <a:pt x="8392" y="4492"/>
                  </a:cubicBezTo>
                  <a:cubicBezTo>
                    <a:pt x="8889" y="4492"/>
                    <a:pt x="9386" y="4442"/>
                    <a:pt x="9874" y="4337"/>
                  </a:cubicBezTo>
                  <a:cubicBezTo>
                    <a:pt x="10475" y="4204"/>
                    <a:pt x="11075" y="3970"/>
                    <a:pt x="11609" y="3670"/>
                  </a:cubicBezTo>
                  <a:cubicBezTo>
                    <a:pt x="11742" y="3570"/>
                    <a:pt x="11876" y="3503"/>
                    <a:pt x="12009" y="3403"/>
                  </a:cubicBezTo>
                  <a:cubicBezTo>
                    <a:pt x="12109" y="3336"/>
                    <a:pt x="12143" y="3270"/>
                    <a:pt x="12143" y="3270"/>
                  </a:cubicBezTo>
                  <a:lnTo>
                    <a:pt x="12143" y="3270"/>
                  </a:lnTo>
                  <a:cubicBezTo>
                    <a:pt x="12143" y="3270"/>
                    <a:pt x="11942" y="3403"/>
                    <a:pt x="11576" y="3570"/>
                  </a:cubicBezTo>
                  <a:cubicBezTo>
                    <a:pt x="10635" y="4074"/>
                    <a:pt x="9585" y="4327"/>
                    <a:pt x="8532" y="4327"/>
                  </a:cubicBezTo>
                  <a:cubicBezTo>
                    <a:pt x="8054" y="4327"/>
                    <a:pt x="7575" y="4274"/>
                    <a:pt x="7106" y="4170"/>
                  </a:cubicBezTo>
                  <a:cubicBezTo>
                    <a:pt x="6539" y="4070"/>
                    <a:pt x="6005" y="3870"/>
                    <a:pt x="5505" y="3603"/>
                  </a:cubicBezTo>
                  <a:cubicBezTo>
                    <a:pt x="5104" y="3353"/>
                    <a:pt x="4686" y="3122"/>
                    <a:pt x="4262" y="2909"/>
                  </a:cubicBezTo>
                  <a:lnTo>
                    <a:pt x="4262" y="2909"/>
                  </a:lnTo>
                  <a:cubicBezTo>
                    <a:pt x="4934" y="2928"/>
                    <a:pt x="5592" y="2988"/>
                    <a:pt x="6272" y="3069"/>
                  </a:cubicBezTo>
                  <a:cubicBezTo>
                    <a:pt x="6591" y="3117"/>
                    <a:pt x="6910" y="3139"/>
                    <a:pt x="7227" y="3139"/>
                  </a:cubicBezTo>
                  <a:cubicBezTo>
                    <a:pt x="7806" y="3139"/>
                    <a:pt x="8380" y="3065"/>
                    <a:pt x="8940" y="2936"/>
                  </a:cubicBezTo>
                  <a:cubicBezTo>
                    <a:pt x="9507" y="2769"/>
                    <a:pt x="9974" y="2436"/>
                    <a:pt x="10375" y="2035"/>
                  </a:cubicBezTo>
                  <a:cubicBezTo>
                    <a:pt x="10742" y="1635"/>
                    <a:pt x="10975" y="1101"/>
                    <a:pt x="11008" y="568"/>
                  </a:cubicBezTo>
                  <a:lnTo>
                    <a:pt x="11008" y="468"/>
                  </a:lnTo>
                  <a:lnTo>
                    <a:pt x="10908" y="468"/>
                  </a:lnTo>
                  <a:lnTo>
                    <a:pt x="3103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157300" y="5014025"/>
              <a:ext cx="124275" cy="14200"/>
            </a:xfrm>
            <a:custGeom>
              <a:avLst/>
              <a:gdLst/>
              <a:ahLst/>
              <a:cxnLst/>
              <a:rect l="l" t="t" r="r" b="b"/>
              <a:pathLst>
                <a:path w="4971" h="56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137" y="34"/>
                    <a:pt x="3303" y="101"/>
                    <a:pt x="2503" y="234"/>
                  </a:cubicBezTo>
                  <a:cubicBezTo>
                    <a:pt x="1669" y="301"/>
                    <a:pt x="835" y="401"/>
                    <a:pt x="1" y="534"/>
                  </a:cubicBezTo>
                  <a:cubicBezTo>
                    <a:pt x="279" y="557"/>
                    <a:pt x="557" y="568"/>
                    <a:pt x="835" y="568"/>
                  </a:cubicBezTo>
                  <a:cubicBezTo>
                    <a:pt x="1391" y="568"/>
                    <a:pt x="1947" y="523"/>
                    <a:pt x="2503" y="434"/>
                  </a:cubicBezTo>
                  <a:cubicBezTo>
                    <a:pt x="3336" y="401"/>
                    <a:pt x="4170" y="234"/>
                    <a:pt x="497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153975" y="5065725"/>
              <a:ext cx="68400" cy="26725"/>
            </a:xfrm>
            <a:custGeom>
              <a:avLst/>
              <a:gdLst/>
              <a:ahLst/>
              <a:cxnLst/>
              <a:rect l="l" t="t" r="r" b="b"/>
              <a:pathLst>
                <a:path w="2736" h="1069" extrusionOk="0">
                  <a:moveTo>
                    <a:pt x="2736" y="1"/>
                  </a:moveTo>
                  <a:cubicBezTo>
                    <a:pt x="2235" y="68"/>
                    <a:pt x="1768" y="234"/>
                    <a:pt x="1335" y="435"/>
                  </a:cubicBezTo>
                  <a:cubicBezTo>
                    <a:pt x="868" y="568"/>
                    <a:pt x="401" y="768"/>
                    <a:pt x="0" y="1068"/>
                  </a:cubicBezTo>
                  <a:cubicBezTo>
                    <a:pt x="467" y="1002"/>
                    <a:pt x="968" y="835"/>
                    <a:pt x="1401" y="635"/>
                  </a:cubicBezTo>
                  <a:cubicBezTo>
                    <a:pt x="1868" y="501"/>
                    <a:pt x="2335" y="268"/>
                    <a:pt x="273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3845425" y="4091700"/>
              <a:ext cx="57550" cy="33700"/>
            </a:xfrm>
            <a:custGeom>
              <a:avLst/>
              <a:gdLst/>
              <a:ahLst/>
              <a:cxnLst/>
              <a:rect l="l" t="t" r="r" b="b"/>
              <a:pathLst>
                <a:path w="2302" h="1348" extrusionOk="0">
                  <a:moveTo>
                    <a:pt x="0" y="101"/>
                  </a:moveTo>
                  <a:lnTo>
                    <a:pt x="0" y="101"/>
                  </a:lnTo>
                  <a:cubicBezTo>
                    <a:pt x="54" y="208"/>
                    <a:pt x="120" y="300"/>
                    <a:pt x="195" y="379"/>
                  </a:cubicBezTo>
                  <a:lnTo>
                    <a:pt x="195" y="379"/>
                  </a:lnTo>
                  <a:cubicBezTo>
                    <a:pt x="196" y="353"/>
                    <a:pt x="198" y="327"/>
                    <a:pt x="200" y="301"/>
                  </a:cubicBezTo>
                  <a:lnTo>
                    <a:pt x="0" y="101"/>
                  </a:lnTo>
                  <a:close/>
                  <a:moveTo>
                    <a:pt x="2068" y="1"/>
                  </a:moveTo>
                  <a:lnTo>
                    <a:pt x="2068" y="1"/>
                  </a:lnTo>
                  <a:cubicBezTo>
                    <a:pt x="1876" y="472"/>
                    <a:pt x="1437" y="715"/>
                    <a:pt x="1000" y="715"/>
                  </a:cubicBezTo>
                  <a:cubicBezTo>
                    <a:pt x="706" y="715"/>
                    <a:pt x="412" y="605"/>
                    <a:pt x="195" y="379"/>
                  </a:cubicBezTo>
                  <a:lnTo>
                    <a:pt x="195" y="379"/>
                  </a:lnTo>
                  <a:cubicBezTo>
                    <a:pt x="182" y="922"/>
                    <a:pt x="632" y="1348"/>
                    <a:pt x="1147" y="1348"/>
                  </a:cubicBezTo>
                  <a:cubicBezTo>
                    <a:pt x="1198" y="1348"/>
                    <a:pt x="1249" y="1344"/>
                    <a:pt x="1301" y="1335"/>
                  </a:cubicBezTo>
                  <a:cubicBezTo>
                    <a:pt x="1935" y="1235"/>
                    <a:pt x="2302" y="568"/>
                    <a:pt x="2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>
              <a:off x="3809550" y="3964950"/>
              <a:ext cx="57575" cy="33675"/>
            </a:xfrm>
            <a:custGeom>
              <a:avLst/>
              <a:gdLst/>
              <a:ahLst/>
              <a:cxnLst/>
              <a:rect l="l" t="t" r="r" b="b"/>
              <a:pathLst>
                <a:path w="2303" h="1347" extrusionOk="0">
                  <a:moveTo>
                    <a:pt x="1" y="67"/>
                  </a:moveTo>
                  <a:cubicBezTo>
                    <a:pt x="47" y="159"/>
                    <a:pt x="102" y="240"/>
                    <a:pt x="164" y="312"/>
                  </a:cubicBezTo>
                  <a:lnTo>
                    <a:pt x="164" y="312"/>
                  </a:lnTo>
                  <a:cubicBezTo>
                    <a:pt x="165" y="297"/>
                    <a:pt x="166" y="282"/>
                    <a:pt x="168" y="267"/>
                  </a:cubicBezTo>
                  <a:lnTo>
                    <a:pt x="1" y="67"/>
                  </a:lnTo>
                  <a:close/>
                  <a:moveTo>
                    <a:pt x="2036" y="0"/>
                  </a:moveTo>
                  <a:lnTo>
                    <a:pt x="2036" y="0"/>
                  </a:lnTo>
                  <a:cubicBezTo>
                    <a:pt x="1864" y="463"/>
                    <a:pt x="1446" y="697"/>
                    <a:pt x="1021" y="697"/>
                  </a:cubicBezTo>
                  <a:cubicBezTo>
                    <a:pt x="706" y="697"/>
                    <a:pt x="388" y="569"/>
                    <a:pt x="164" y="312"/>
                  </a:cubicBezTo>
                  <a:lnTo>
                    <a:pt x="164" y="312"/>
                  </a:lnTo>
                  <a:cubicBezTo>
                    <a:pt x="131" y="874"/>
                    <a:pt x="594" y="1347"/>
                    <a:pt x="1148" y="1347"/>
                  </a:cubicBezTo>
                  <a:cubicBezTo>
                    <a:pt x="1199" y="1347"/>
                    <a:pt x="1250" y="1343"/>
                    <a:pt x="1302" y="1335"/>
                  </a:cubicBezTo>
                  <a:cubicBezTo>
                    <a:pt x="1936" y="1235"/>
                    <a:pt x="2302" y="567"/>
                    <a:pt x="2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>
              <a:off x="3315050" y="4205125"/>
              <a:ext cx="90075" cy="306025"/>
            </a:xfrm>
            <a:custGeom>
              <a:avLst/>
              <a:gdLst/>
              <a:ahLst/>
              <a:cxnLst/>
              <a:rect l="l" t="t" r="r" b="b"/>
              <a:pathLst>
                <a:path w="3603" h="12241" extrusionOk="0">
                  <a:moveTo>
                    <a:pt x="834" y="0"/>
                  </a:moveTo>
                  <a:lnTo>
                    <a:pt x="567" y="67"/>
                  </a:lnTo>
                  <a:cubicBezTo>
                    <a:pt x="0" y="3903"/>
                    <a:pt x="534" y="7839"/>
                    <a:pt x="2102" y="11408"/>
                  </a:cubicBezTo>
                  <a:cubicBezTo>
                    <a:pt x="2276" y="11786"/>
                    <a:pt x="2602" y="12240"/>
                    <a:pt x="2970" y="12240"/>
                  </a:cubicBezTo>
                  <a:cubicBezTo>
                    <a:pt x="3025" y="12240"/>
                    <a:pt x="3080" y="12230"/>
                    <a:pt x="3136" y="12209"/>
                  </a:cubicBezTo>
                  <a:cubicBezTo>
                    <a:pt x="3503" y="12042"/>
                    <a:pt x="3603" y="11609"/>
                    <a:pt x="3603" y="11208"/>
                  </a:cubicBezTo>
                  <a:cubicBezTo>
                    <a:pt x="3603" y="7372"/>
                    <a:pt x="1368" y="3836"/>
                    <a:pt x="83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>
              <a:off x="4223175" y="3848200"/>
              <a:ext cx="19225" cy="416150"/>
            </a:xfrm>
            <a:custGeom>
              <a:avLst/>
              <a:gdLst/>
              <a:ahLst/>
              <a:cxnLst/>
              <a:rect l="l" t="t" r="r" b="b"/>
              <a:pathLst>
                <a:path w="769" h="16646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201"/>
                    <a:pt x="34" y="434"/>
                    <a:pt x="68" y="668"/>
                  </a:cubicBezTo>
                  <a:cubicBezTo>
                    <a:pt x="68" y="1101"/>
                    <a:pt x="134" y="1702"/>
                    <a:pt x="168" y="2435"/>
                  </a:cubicBezTo>
                  <a:cubicBezTo>
                    <a:pt x="301" y="3937"/>
                    <a:pt x="435" y="6005"/>
                    <a:pt x="468" y="8306"/>
                  </a:cubicBezTo>
                  <a:cubicBezTo>
                    <a:pt x="535" y="10608"/>
                    <a:pt x="535" y="12676"/>
                    <a:pt x="535" y="14177"/>
                  </a:cubicBezTo>
                  <a:lnTo>
                    <a:pt x="535" y="15978"/>
                  </a:lnTo>
                  <a:cubicBezTo>
                    <a:pt x="501" y="16179"/>
                    <a:pt x="501" y="16412"/>
                    <a:pt x="535" y="16646"/>
                  </a:cubicBezTo>
                  <a:cubicBezTo>
                    <a:pt x="568" y="16412"/>
                    <a:pt x="601" y="16212"/>
                    <a:pt x="601" y="15978"/>
                  </a:cubicBezTo>
                  <a:cubicBezTo>
                    <a:pt x="635" y="15545"/>
                    <a:pt x="668" y="14944"/>
                    <a:pt x="701" y="14211"/>
                  </a:cubicBezTo>
                  <a:cubicBezTo>
                    <a:pt x="735" y="12676"/>
                    <a:pt x="768" y="10608"/>
                    <a:pt x="701" y="8306"/>
                  </a:cubicBezTo>
                  <a:cubicBezTo>
                    <a:pt x="635" y="6005"/>
                    <a:pt x="468" y="3937"/>
                    <a:pt x="335" y="2435"/>
                  </a:cubicBezTo>
                  <a:cubicBezTo>
                    <a:pt x="268" y="1668"/>
                    <a:pt x="168" y="1068"/>
                    <a:pt x="134" y="634"/>
                  </a:cubicBezTo>
                  <a:cubicBezTo>
                    <a:pt x="101" y="434"/>
                    <a:pt x="68" y="2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1" name="Google Shape;2571;p71"/>
          <p:cNvSpPr txBox="1"/>
          <p:nvPr/>
        </p:nvSpPr>
        <p:spPr>
          <a:xfrm>
            <a:off x="879556" y="1419161"/>
            <a:ext cx="32214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Age: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 25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Gender: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Female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Studies: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Degree in Advertising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Tbilisi,Georgia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2" name="Google Shape;2572;p71"/>
          <p:cNvSpPr txBox="1"/>
          <p:nvPr/>
        </p:nvSpPr>
        <p:spPr>
          <a:xfrm>
            <a:off x="5043044" y="1419161"/>
            <a:ext cx="32214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Job: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Publicist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Income Range: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1500</a:t>
            </a:r>
            <a:r>
              <a:rPr lang="ka-GE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ლ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-2000</a:t>
            </a:r>
            <a:r>
              <a:rPr lang="ka-GE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ლ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Marital Status: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Single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Hobbies: </a:t>
            </a: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Sports and social media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3" name="Google Shape;2573;p71"/>
          <p:cNvSpPr txBox="1"/>
          <p:nvPr/>
        </p:nvSpPr>
        <p:spPr>
          <a:xfrm>
            <a:off x="879550" y="2921137"/>
            <a:ext cx="2219700" cy="1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Raleway"/>
              <a:buChar char="●"/>
            </a:pPr>
            <a:r>
              <a:rPr lang="ka-GE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4" name="Google Shape;2574;p71"/>
          <p:cNvSpPr txBox="1"/>
          <p:nvPr/>
        </p:nvSpPr>
        <p:spPr>
          <a:xfrm>
            <a:off x="879552" y="257176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Fredoka One"/>
                <a:ea typeface="Fredoka One"/>
                <a:cs typeface="Fredoka One"/>
                <a:sym typeface="Fredoka One"/>
              </a:rPr>
              <a:t>Goals</a:t>
            </a:r>
            <a:endParaRPr sz="1600">
              <a:solidFill>
                <a:srgbClr val="26323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578" name="Google Shape;2578;p71"/>
          <p:cNvGrpSpPr/>
          <p:nvPr/>
        </p:nvGrpSpPr>
        <p:grpSpPr>
          <a:xfrm>
            <a:off x="6193122" y="3668312"/>
            <a:ext cx="2032200" cy="140700"/>
            <a:chOff x="6193122" y="3667724"/>
            <a:chExt cx="2032200" cy="140700"/>
          </a:xfrm>
        </p:grpSpPr>
        <p:sp>
          <p:nvSpPr>
            <p:cNvPr id="2579" name="Google Shape;2579;p71"/>
            <p:cNvSpPr/>
            <p:nvPr/>
          </p:nvSpPr>
          <p:spPr>
            <a:xfrm rot="5400000" flipH="1">
              <a:off x="7139622" y="2722575"/>
              <a:ext cx="139200" cy="20322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rgbClr val="305D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1"/>
            <p:cNvSpPr/>
            <p:nvPr/>
          </p:nvSpPr>
          <p:spPr>
            <a:xfrm rot="5400000" flipH="1">
              <a:off x="6705168" y="3155774"/>
              <a:ext cx="140700" cy="11646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0E0E0"/>
            </a:solidFill>
            <a:ln w="19050" cap="flat" cmpd="sng">
              <a:solidFill>
                <a:srgbClr val="305D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1" name="Google Shape;2581;p71"/>
          <p:cNvSpPr txBox="1"/>
          <p:nvPr/>
        </p:nvSpPr>
        <p:spPr>
          <a:xfrm>
            <a:off x="7351411" y="3820082"/>
            <a:ext cx="1241886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ინგლისური</a:t>
            </a:r>
          </a:p>
        </p:txBody>
      </p:sp>
      <p:grpSp>
        <p:nvGrpSpPr>
          <p:cNvPr id="2583" name="Google Shape;2583;p71"/>
          <p:cNvGrpSpPr/>
          <p:nvPr/>
        </p:nvGrpSpPr>
        <p:grpSpPr>
          <a:xfrm>
            <a:off x="6193122" y="4195725"/>
            <a:ext cx="2032200" cy="141300"/>
            <a:chOff x="6193122" y="4195725"/>
            <a:chExt cx="2032200" cy="141300"/>
          </a:xfrm>
        </p:grpSpPr>
        <p:sp>
          <p:nvSpPr>
            <p:cNvPr id="2584" name="Google Shape;2584;p71"/>
            <p:cNvSpPr/>
            <p:nvPr/>
          </p:nvSpPr>
          <p:spPr>
            <a:xfrm rot="5400000" flipH="1">
              <a:off x="7139772" y="3251325"/>
              <a:ext cx="138900" cy="20322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rgbClr val="305D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1"/>
            <p:cNvSpPr/>
            <p:nvPr/>
          </p:nvSpPr>
          <p:spPr>
            <a:xfrm rot="5400000" flipH="1">
              <a:off x="6524044" y="3865125"/>
              <a:ext cx="141300" cy="8025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0E0E0"/>
            </a:solidFill>
            <a:ln w="19050" cap="flat" cmpd="sng">
              <a:solidFill>
                <a:srgbClr val="305D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6" name="Google Shape;2586;p71"/>
          <p:cNvSpPr txBox="1"/>
          <p:nvPr/>
        </p:nvSpPr>
        <p:spPr>
          <a:xfrm>
            <a:off x="7243395" y="4345021"/>
            <a:ext cx="1241886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a-GE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გერმანული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6" grpId="0"/>
      <p:bldP spid="2571" grpId="0"/>
      <p:bldP spid="2572" grpId="0"/>
      <p:bldP spid="2573" grpId="0"/>
      <p:bldP spid="2574" grpId="0"/>
      <p:bldP spid="2581" grpId="0"/>
      <p:bldP spid="2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PG Nino Mtavruli" panose="02000806000000020004" pitchFamily="2" charset="0"/>
              </a:rPr>
              <a:t>კ</a:t>
            </a:r>
            <a:r>
              <a:rPr lang="ka-GE">
                <a:latin typeface="BPG Nino Mtavruli" panose="02000806000000020004" pitchFamily="2" charset="0"/>
              </a:rPr>
              <a:t>ონკურენტები</a:t>
            </a:r>
            <a:endParaRPr>
              <a:latin typeface="BPG Nino Mtavruli" panose="02000806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233958" y="3379369"/>
            <a:ext cx="659294" cy="1760668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25CDD552-60DA-8719-C8AD-65F333E1C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8322" y="1539985"/>
            <a:ext cx="1782458" cy="43211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596D39A-2D22-F548-C0C7-8FCB45275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0226" y="1501152"/>
            <a:ext cx="1809750" cy="5143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731FEB6-4C7E-96D4-BE0E-9465D32C7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696" y="1442544"/>
            <a:ext cx="1533683" cy="504002"/>
          </a:xfrm>
          <a:prstGeom prst="rect">
            <a:avLst/>
          </a:prstGeom>
        </p:spPr>
      </p:pic>
      <p:pic>
        <p:nvPicPr>
          <p:cNvPr id="23" name="Picture 22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A2604F6F-D3CB-ED10-23A7-67BBC25A6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7942" y="2876463"/>
            <a:ext cx="2857500" cy="1428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67"/>
          <p:cNvSpPr txBox="1">
            <a:spLocks noGrp="1"/>
          </p:cNvSpPr>
          <p:nvPr>
            <p:ph type="title"/>
          </p:nvPr>
        </p:nvSpPr>
        <p:spPr>
          <a:xfrm>
            <a:off x="5233730" y="21399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grpSp>
        <p:nvGrpSpPr>
          <p:cNvPr id="2422" name="Google Shape;2422;p67"/>
          <p:cNvGrpSpPr/>
          <p:nvPr/>
        </p:nvGrpSpPr>
        <p:grpSpPr>
          <a:xfrm>
            <a:off x="685808" y="980900"/>
            <a:ext cx="3872779" cy="3181704"/>
            <a:chOff x="719991" y="980900"/>
            <a:chExt cx="3872779" cy="3181704"/>
          </a:xfrm>
        </p:grpSpPr>
        <p:grpSp>
          <p:nvGrpSpPr>
            <p:cNvPr id="2423" name="Google Shape;2423;p67"/>
            <p:cNvGrpSpPr/>
            <p:nvPr/>
          </p:nvGrpSpPr>
          <p:grpSpPr>
            <a:xfrm>
              <a:off x="719991" y="980900"/>
              <a:ext cx="3872779" cy="3181704"/>
              <a:chOff x="1377550" y="921425"/>
              <a:chExt cx="4891725" cy="4018825"/>
            </a:xfrm>
          </p:grpSpPr>
          <p:sp>
            <p:nvSpPr>
              <p:cNvPr id="2424" name="Google Shape;2424;p67"/>
              <p:cNvSpPr/>
              <p:nvPr/>
            </p:nvSpPr>
            <p:spPr>
              <a:xfrm>
                <a:off x="3046475" y="4166875"/>
                <a:ext cx="1555050" cy="725075"/>
              </a:xfrm>
              <a:custGeom>
                <a:avLst/>
                <a:gdLst/>
                <a:ahLst/>
                <a:cxnLst/>
                <a:rect l="l" t="t" r="r" b="b"/>
                <a:pathLst>
                  <a:path w="62202" h="29003" extrusionOk="0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7"/>
              <p:cNvSpPr/>
              <p:nvPr/>
            </p:nvSpPr>
            <p:spPr>
              <a:xfrm>
                <a:off x="3046475" y="4793550"/>
                <a:ext cx="1555050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2202" h="3936" extrusionOk="0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455A64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7"/>
              <p:cNvSpPr/>
              <p:nvPr/>
            </p:nvSpPr>
            <p:spPr>
              <a:xfrm>
                <a:off x="2810350" y="4858550"/>
                <a:ext cx="2026100" cy="81700"/>
              </a:xfrm>
              <a:custGeom>
                <a:avLst/>
                <a:gdLst/>
                <a:ahLst/>
                <a:cxnLst/>
                <a:rect l="l" t="t" r="r" b="b"/>
                <a:pathLst>
                  <a:path w="81044" h="3268" extrusionOk="0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7"/>
              <p:cNvSpPr/>
              <p:nvPr/>
            </p:nvSpPr>
            <p:spPr>
              <a:xfrm>
                <a:off x="1377550" y="921425"/>
                <a:ext cx="4891725" cy="2879375"/>
              </a:xfrm>
              <a:custGeom>
                <a:avLst/>
                <a:gdLst/>
                <a:ahLst/>
                <a:cxnLst/>
                <a:rect l="l" t="t" r="r" b="b"/>
                <a:pathLst>
                  <a:path w="195669" h="115175" extrusionOk="0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7"/>
              <p:cNvSpPr/>
              <p:nvPr/>
            </p:nvSpPr>
            <p:spPr>
              <a:xfrm>
                <a:off x="1377550" y="3800775"/>
                <a:ext cx="4891725" cy="499700"/>
              </a:xfrm>
              <a:custGeom>
                <a:avLst/>
                <a:gdLst/>
                <a:ahLst/>
                <a:cxnLst/>
                <a:rect l="l" t="t" r="r" b="b"/>
                <a:pathLst>
                  <a:path w="195669" h="19988" extrusionOk="0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7"/>
              <p:cNvSpPr/>
              <p:nvPr/>
            </p:nvSpPr>
            <p:spPr>
              <a:xfrm>
                <a:off x="3727400" y="3947450"/>
                <a:ext cx="190825" cy="190825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7633" extrusionOk="0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7"/>
            <p:cNvSpPr/>
            <p:nvPr/>
          </p:nvSpPr>
          <p:spPr>
            <a:xfrm>
              <a:off x="2574294" y="3371695"/>
              <a:ext cx="164700" cy="16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31" name="Google Shape;2431;p67"/>
          <p:cNvPicPr preferRelativeResize="0"/>
          <p:nvPr/>
        </p:nvPicPr>
        <p:blipFill rotWithShape="1">
          <a:blip r:embed="rId3">
            <a:alphaModFix/>
          </a:blip>
          <a:srcRect l="586" t="734" r="1584"/>
          <a:stretch/>
        </p:blipFill>
        <p:spPr>
          <a:xfrm>
            <a:off x="814696" y="1119775"/>
            <a:ext cx="3615478" cy="199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9D40B8-1846-7CD8-1FD4-9E2A8EE4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96" y="1119309"/>
            <a:ext cx="3615478" cy="2003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9"/>
          <p:cNvSpPr txBox="1">
            <a:spLocks noGrp="1"/>
          </p:cNvSpPr>
          <p:nvPr>
            <p:ph type="title"/>
          </p:nvPr>
        </p:nvSpPr>
        <p:spPr>
          <a:xfrm>
            <a:off x="5281856" y="21399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pic>
        <p:nvPicPr>
          <p:cNvPr id="2450" name="Google Shape;2450;p69"/>
          <p:cNvPicPr preferRelativeResize="0"/>
          <p:nvPr/>
        </p:nvPicPr>
        <p:blipFill rotWithShape="1">
          <a:blip r:embed="rId3">
            <a:alphaModFix/>
          </a:blip>
          <a:srcRect t="-1219" b="14729"/>
          <a:stretch/>
        </p:blipFill>
        <p:spPr>
          <a:xfrm>
            <a:off x="1559950" y="604980"/>
            <a:ext cx="2023200" cy="3784800"/>
          </a:xfrm>
          <a:prstGeom prst="roundRect">
            <a:avLst>
              <a:gd name="adj" fmla="val 9772"/>
            </a:avLst>
          </a:prstGeom>
          <a:noFill/>
          <a:ln>
            <a:noFill/>
          </a:ln>
        </p:spPr>
      </p:pic>
      <p:sp>
        <p:nvSpPr>
          <p:cNvPr id="2451" name="Google Shape;2451;p69"/>
          <p:cNvSpPr/>
          <p:nvPr/>
        </p:nvSpPr>
        <p:spPr>
          <a:xfrm>
            <a:off x="1457961" y="517686"/>
            <a:ext cx="2227187" cy="4007750"/>
          </a:xfrm>
          <a:custGeom>
            <a:avLst/>
            <a:gdLst/>
            <a:ahLst/>
            <a:cxnLst/>
            <a:rect l="l" t="t" r="r" b="b"/>
            <a:pathLst>
              <a:path w="107399" h="193261" extrusionOk="0">
                <a:moveTo>
                  <a:pt x="91085" y="7179"/>
                </a:moveTo>
                <a:cubicBezTo>
                  <a:pt x="96141" y="7179"/>
                  <a:pt x="100243" y="11282"/>
                  <a:pt x="100243" y="16314"/>
                </a:cubicBezTo>
                <a:lnTo>
                  <a:pt x="100243" y="176995"/>
                </a:lnTo>
                <a:cubicBezTo>
                  <a:pt x="100243" y="182027"/>
                  <a:pt x="96117" y="186129"/>
                  <a:pt x="91085" y="186129"/>
                </a:cubicBezTo>
                <a:lnTo>
                  <a:pt x="16314" y="186129"/>
                </a:lnTo>
                <a:cubicBezTo>
                  <a:pt x="11281" y="186129"/>
                  <a:pt x="7179" y="182027"/>
                  <a:pt x="7179" y="176995"/>
                </a:cubicBezTo>
                <a:lnTo>
                  <a:pt x="7179" y="16314"/>
                </a:lnTo>
                <a:cubicBezTo>
                  <a:pt x="7179" y="11282"/>
                  <a:pt x="11281" y="7179"/>
                  <a:pt x="16314" y="7179"/>
                </a:cubicBezTo>
                <a:close/>
                <a:moveTo>
                  <a:pt x="16314" y="0"/>
                </a:moveTo>
                <a:cubicBezTo>
                  <a:pt x="7322" y="0"/>
                  <a:pt x="0" y="7322"/>
                  <a:pt x="0" y="16314"/>
                </a:cubicBezTo>
                <a:lnTo>
                  <a:pt x="0" y="176947"/>
                </a:lnTo>
                <a:cubicBezTo>
                  <a:pt x="0" y="185962"/>
                  <a:pt x="7322" y="193261"/>
                  <a:pt x="16314" y="193261"/>
                </a:cubicBezTo>
                <a:lnTo>
                  <a:pt x="91061" y="193261"/>
                </a:lnTo>
                <a:cubicBezTo>
                  <a:pt x="100076" y="193261"/>
                  <a:pt x="107374" y="185962"/>
                  <a:pt x="107398" y="176995"/>
                </a:cubicBezTo>
                <a:lnTo>
                  <a:pt x="107398" y="16314"/>
                </a:lnTo>
                <a:cubicBezTo>
                  <a:pt x="107398" y="7322"/>
                  <a:pt x="100100" y="0"/>
                  <a:pt x="910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69"/>
          <p:cNvSpPr/>
          <p:nvPr/>
        </p:nvSpPr>
        <p:spPr>
          <a:xfrm>
            <a:off x="1559950" y="695165"/>
            <a:ext cx="1933200" cy="3735300"/>
          </a:xfrm>
          <a:prstGeom prst="roundRect">
            <a:avLst>
              <a:gd name="adj" fmla="val 11427"/>
            </a:avLst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69"/>
          <p:cNvSpPr/>
          <p:nvPr/>
        </p:nvSpPr>
        <p:spPr>
          <a:xfrm>
            <a:off x="2051975" y="577489"/>
            <a:ext cx="1039177" cy="158361"/>
          </a:xfrm>
          <a:custGeom>
            <a:avLst/>
            <a:gdLst/>
            <a:ahLst/>
            <a:cxnLst/>
            <a:rect l="l" t="t" r="r" b="b"/>
            <a:pathLst>
              <a:path w="50111" h="11927" extrusionOk="0">
                <a:moveTo>
                  <a:pt x="0" y="1"/>
                </a:moveTo>
                <a:lnTo>
                  <a:pt x="0" y="5677"/>
                </a:lnTo>
                <a:cubicBezTo>
                  <a:pt x="0" y="9136"/>
                  <a:pt x="2791" y="11926"/>
                  <a:pt x="6225" y="11926"/>
                </a:cubicBezTo>
                <a:lnTo>
                  <a:pt x="43885" y="11926"/>
                </a:lnTo>
                <a:cubicBezTo>
                  <a:pt x="47343" y="11926"/>
                  <a:pt x="50110" y="9136"/>
                  <a:pt x="50110" y="5725"/>
                </a:cubicBezTo>
                <a:lnTo>
                  <a:pt x="50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EFF215-D263-5BF5-82CA-C562D43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35" y="599540"/>
            <a:ext cx="2029304" cy="3810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</vt:lpstr>
      <vt:lpstr>BPG Nino Mtavruli</vt:lpstr>
      <vt:lpstr>Fredoka One</vt:lpstr>
      <vt:lpstr>Retato Slideshow by Slidesgo</vt:lpstr>
      <vt:lpstr>Resume Post</vt:lpstr>
      <vt:lpstr>PowerPoint Presentation</vt:lpstr>
      <vt:lpstr>საიტის მომხმარებლები</vt:lpstr>
      <vt:lpstr>ნინო</vt:lpstr>
      <vt:lpstr>კონკურენტები </vt:lpstr>
      <vt:lpstr>Desktop software</vt:lpstr>
      <vt:lpstr>Mobile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Post</dc:title>
  <cp:lastModifiedBy>giorgi duchidze</cp:lastModifiedBy>
  <cp:revision>1</cp:revision>
  <dcterms:modified xsi:type="dcterms:W3CDTF">2023-03-30T13:22:08Z</dcterms:modified>
</cp:coreProperties>
</file>