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63" r:id="rId5"/>
    <p:sldId id="364" r:id="rId6"/>
    <p:sldId id="360" r:id="rId7"/>
    <p:sldId id="359" r:id="rId8"/>
    <p:sldId id="361" r:id="rId9"/>
  </p:sldIdLst>
  <p:sldSz cx="14630400" cy="8229600"/>
  <p:notesSz cx="7010400" cy="92964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ynton, Terrell (AMS Regional Manager, Continuity Services)" initials="BT(RMCS" lastIdx="1" clrIdx="0">
    <p:extLst>
      <p:ext uri="{19B8F6BF-5375-455C-9EA6-DF929625EA0E}">
        <p15:presenceInfo xmlns:p15="http://schemas.microsoft.com/office/powerpoint/2012/main" userId="S-1-5-21-839522115-1383384898-515967899-3290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5872" autoAdjust="0"/>
  </p:normalViewPr>
  <p:slideViewPr>
    <p:cSldViewPr snapToObjects="1" showGuides="1">
      <p:cViewPr varScale="1">
        <p:scale>
          <a:sx n="50" d="100"/>
          <a:sy n="50" d="100"/>
        </p:scale>
        <p:origin x="828" y="40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4/16/2019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9467" y="4415790"/>
            <a:ext cx="6231467" cy="418338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5818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145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184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292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16,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April 16,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16,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16,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16,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16,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16,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16,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16,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16,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16,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16,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16,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72" r:id="rId7"/>
    <p:sldLayoutId id="2147483659" r:id="rId8"/>
    <p:sldLayoutId id="2147483650" r:id="rId9"/>
    <p:sldLayoutId id="2147483666" r:id="rId10"/>
    <p:sldLayoutId id="2147483667" r:id="rId11"/>
    <p:sldLayoutId id="2147483652" r:id="rId12"/>
    <p:sldLayoutId id="2147483660" r:id="rId13"/>
    <p:sldLayoutId id="2147483662" r:id="rId14"/>
    <p:sldLayoutId id="2147483663" r:id="rId15"/>
    <p:sldLayoutId id="2147483651" r:id="rId16"/>
    <p:sldLayoutId id="2147483668" r:id="rId17"/>
    <p:sldLayoutId id="2147483669" r:id="rId18"/>
    <p:sldLayoutId id="2147483655" r:id="rId19"/>
    <p:sldLayoutId id="2147483661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C797A47B-E0FC-244C-9F92-974B355F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270230" y="5050904"/>
            <a:ext cx="4965700" cy="3937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26B31B0D-6524-C846-BEFA-87FDCDA72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209935" y="1622597"/>
            <a:ext cx="4965700" cy="393700"/>
          </a:xfrm>
          <a:prstGeom prst="rect">
            <a:avLst/>
          </a:prstGeom>
        </p:spPr>
      </p:pic>
      <p:sp>
        <p:nvSpPr>
          <p:cNvPr id="62" name="Chevron 61">
            <a:extLst>
              <a:ext uri="{FF2B5EF4-FFF2-40B4-BE49-F238E27FC236}">
                <a16:creationId xmlns:a16="http://schemas.microsoft.com/office/drawing/2014/main" id="{F42FA36C-3CB6-CB43-AB34-2BBB5D2CBC22}"/>
              </a:ext>
            </a:extLst>
          </p:cNvPr>
          <p:cNvSpPr/>
          <p:nvPr/>
        </p:nvSpPr>
        <p:spPr>
          <a:xfrm>
            <a:off x="11426507" y="2412445"/>
            <a:ext cx="2413884" cy="1374568"/>
          </a:xfrm>
          <a:prstGeom prst="chevron">
            <a:avLst>
              <a:gd name="adj" fmla="val 30434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3" name="Pentagon 62">
            <a:extLst>
              <a:ext uri="{FF2B5EF4-FFF2-40B4-BE49-F238E27FC236}">
                <a16:creationId xmlns:a16="http://schemas.microsoft.com/office/drawing/2014/main" id="{098EDC1A-171C-4E42-8132-E88A7945AB35}"/>
              </a:ext>
            </a:extLst>
          </p:cNvPr>
          <p:cNvSpPr/>
          <p:nvPr/>
        </p:nvSpPr>
        <p:spPr>
          <a:xfrm>
            <a:off x="9241396" y="2458616"/>
            <a:ext cx="2472128" cy="1728192"/>
          </a:xfrm>
          <a:prstGeom prst="homePlate">
            <a:avLst>
              <a:gd name="adj" fmla="val 28444"/>
            </a:avLst>
          </a:prstGeom>
          <a:solidFill>
            <a:schemeClr val="bg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533138"/>
            <a:ext cx="11049000" cy="6155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5" dirty="0"/>
              <a:t>DTC </a:t>
            </a:r>
            <a:r>
              <a:rPr spc="-35" dirty="0"/>
              <a:t>P</a:t>
            </a:r>
            <a:r>
              <a:rPr spc="-14" dirty="0"/>
              <a:t>r</a:t>
            </a:r>
            <a:r>
              <a:rPr spc="-30" dirty="0"/>
              <a:t>oduc</a:t>
            </a:r>
            <a:r>
              <a:rPr spc="-14" dirty="0"/>
              <a:t>t</a:t>
            </a:r>
            <a:r>
              <a:rPr spc="14" dirty="0"/>
              <a:t> </a:t>
            </a:r>
            <a:r>
              <a:rPr lang="en-US" spc="-30" dirty="0"/>
              <a:t>D</a:t>
            </a:r>
            <a:r>
              <a:rPr spc="-30" dirty="0"/>
              <a:t>eve</a:t>
            </a:r>
            <a:r>
              <a:rPr spc="-10" dirty="0"/>
              <a:t>l</a:t>
            </a:r>
            <a:r>
              <a:rPr spc="-35" dirty="0"/>
              <a:t>opmen</a:t>
            </a:r>
            <a:r>
              <a:rPr spc="-14" dirty="0"/>
              <a:t>t</a:t>
            </a:r>
            <a:r>
              <a:rPr spc="40" dirty="0"/>
              <a:t> </a:t>
            </a:r>
            <a:r>
              <a:rPr lang="en-US" spc="-30" dirty="0"/>
              <a:t>A</a:t>
            </a:r>
            <a:r>
              <a:rPr spc="-30" dirty="0"/>
              <a:t>pp</a:t>
            </a:r>
            <a:r>
              <a:rPr spc="-14" dirty="0"/>
              <a:t>r</a:t>
            </a:r>
            <a:r>
              <a:rPr spc="-30" dirty="0"/>
              <a:t>oac</a:t>
            </a:r>
            <a:r>
              <a:rPr spc="-25" dirty="0"/>
              <a:t>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C32C8C2-EF03-3F41-BD6D-35A5ED5BF312}"/>
              </a:ext>
            </a:extLst>
          </p:cNvPr>
          <p:cNvSpPr/>
          <p:nvPr/>
        </p:nvSpPr>
        <p:spPr>
          <a:xfrm>
            <a:off x="3498776" y="2412445"/>
            <a:ext cx="2682316" cy="140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4" name="Pentagon 53">
            <a:extLst>
              <a:ext uri="{FF2B5EF4-FFF2-40B4-BE49-F238E27FC236}">
                <a16:creationId xmlns:a16="http://schemas.microsoft.com/office/drawing/2014/main" id="{0F325780-233A-2C44-A443-EE8BF0097384}"/>
              </a:ext>
            </a:extLst>
          </p:cNvPr>
          <p:cNvSpPr/>
          <p:nvPr/>
        </p:nvSpPr>
        <p:spPr>
          <a:xfrm>
            <a:off x="618456" y="2412445"/>
            <a:ext cx="2682317" cy="1396054"/>
          </a:xfrm>
          <a:prstGeom prst="homePlate">
            <a:avLst>
              <a:gd name="adj" fmla="val 28444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91656-2FEC-6946-B705-65E77988C8A2}"/>
              </a:ext>
            </a:extLst>
          </p:cNvPr>
          <p:cNvSpPr/>
          <p:nvPr/>
        </p:nvSpPr>
        <p:spPr>
          <a:xfrm>
            <a:off x="6217060" y="2412445"/>
            <a:ext cx="2682316" cy="140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1" name="Pentagon 60">
            <a:extLst>
              <a:ext uri="{FF2B5EF4-FFF2-40B4-BE49-F238E27FC236}">
                <a16:creationId xmlns:a16="http://schemas.microsoft.com/office/drawing/2014/main" id="{E3D2EFD1-970E-4447-B040-BAA7860EF06F}"/>
              </a:ext>
            </a:extLst>
          </p:cNvPr>
          <p:cNvSpPr/>
          <p:nvPr/>
        </p:nvSpPr>
        <p:spPr>
          <a:xfrm>
            <a:off x="8931660" y="2412445"/>
            <a:ext cx="2682317" cy="1396054"/>
          </a:xfrm>
          <a:prstGeom prst="homePlate">
            <a:avLst>
              <a:gd name="adj" fmla="val 28444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09F63B-6C5D-0F4B-AAF7-AE350924A8B9}"/>
              </a:ext>
            </a:extLst>
          </p:cNvPr>
          <p:cNvSpPr txBox="1"/>
          <p:nvPr/>
        </p:nvSpPr>
        <p:spPr>
          <a:xfrm>
            <a:off x="618456" y="2098575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ENGAGE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569FBC-B4BC-314B-88E9-AAB953A20C3D}"/>
              </a:ext>
            </a:extLst>
          </p:cNvPr>
          <p:cNvSpPr txBox="1"/>
          <p:nvPr/>
        </p:nvSpPr>
        <p:spPr>
          <a:xfrm>
            <a:off x="3484464" y="2098575"/>
            <a:ext cx="2682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UNDERSTAND</a:t>
            </a:r>
            <a:endParaRPr lang="en-US" sz="1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49FF151-6305-4142-8D83-BACD6F5BF190}"/>
              </a:ext>
            </a:extLst>
          </p:cNvPr>
          <p:cNvSpPr txBox="1"/>
          <p:nvPr/>
        </p:nvSpPr>
        <p:spPr>
          <a:xfrm>
            <a:off x="6210730" y="2098575"/>
            <a:ext cx="266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IDEATE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3287D0-3B54-1545-B474-77C64E9E7FA7}"/>
              </a:ext>
            </a:extLst>
          </p:cNvPr>
          <p:cNvSpPr txBox="1"/>
          <p:nvPr/>
        </p:nvSpPr>
        <p:spPr>
          <a:xfrm>
            <a:off x="11445089" y="2098575"/>
            <a:ext cx="2274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LIVE</a:t>
            </a:r>
            <a:endParaRPr lang="en-US" sz="1400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790699-086F-6041-ACBC-072286899520}"/>
              </a:ext>
            </a:extLst>
          </p:cNvPr>
          <p:cNvSpPr/>
          <p:nvPr/>
        </p:nvSpPr>
        <p:spPr>
          <a:xfrm>
            <a:off x="3625432" y="2674915"/>
            <a:ext cx="24290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228590" algn="ctr"/>
            <a:r>
              <a:rPr lang="en-US" sz="1600" b="1" dirty="0">
                <a:solidFill>
                  <a:schemeClr val="bg2"/>
                </a:solidFill>
                <a:cs typeface="Arial"/>
              </a:rPr>
              <a:t>O</a:t>
            </a:r>
            <a:r>
              <a:rPr lang="en-US" sz="1600" b="1" spc="-5" dirty="0">
                <a:solidFill>
                  <a:schemeClr val="bg2"/>
                </a:solidFill>
                <a:cs typeface="Arial"/>
              </a:rPr>
              <a:t>b</a:t>
            </a:r>
            <a:r>
              <a:rPr lang="en-US" sz="1600" b="1" dirty="0">
                <a:solidFill>
                  <a:schemeClr val="bg2"/>
                </a:solidFill>
                <a:cs typeface="Arial"/>
              </a:rPr>
              <a:t>ser</a:t>
            </a:r>
            <a:r>
              <a:rPr lang="en-US" sz="1600" b="1" spc="-20" dirty="0">
                <a:solidFill>
                  <a:schemeClr val="bg2"/>
                </a:solidFill>
                <a:cs typeface="Arial"/>
              </a:rPr>
              <a:t>v</a:t>
            </a:r>
            <a:r>
              <a:rPr lang="en-US" sz="1600" b="1" spc="5" dirty="0">
                <a:solidFill>
                  <a:schemeClr val="bg2"/>
                </a:solidFill>
                <a:cs typeface="Arial"/>
              </a:rPr>
              <a:t>a</a:t>
            </a:r>
            <a:r>
              <a:rPr lang="en-US" sz="1600" b="1" spc="-5" dirty="0">
                <a:solidFill>
                  <a:schemeClr val="bg2"/>
                </a:solidFill>
                <a:cs typeface="Arial"/>
              </a:rPr>
              <a:t>t</a:t>
            </a:r>
            <a:r>
              <a:rPr lang="en-US" sz="1600" b="1" dirty="0">
                <a:solidFill>
                  <a:schemeClr val="bg2"/>
                </a:solidFill>
                <a:cs typeface="Arial"/>
              </a:rPr>
              <a:t>i</a:t>
            </a:r>
            <a:r>
              <a:rPr lang="en-US" sz="1600" b="1" spc="-5" dirty="0">
                <a:solidFill>
                  <a:schemeClr val="bg2"/>
                </a:solidFill>
                <a:cs typeface="Arial"/>
              </a:rPr>
              <a:t>o</a:t>
            </a:r>
            <a:r>
              <a:rPr lang="en-US" sz="1600" b="1" dirty="0">
                <a:solidFill>
                  <a:schemeClr val="bg2"/>
                </a:solidFill>
                <a:cs typeface="Arial"/>
              </a:rPr>
              <a:t>n a</a:t>
            </a:r>
            <a:r>
              <a:rPr lang="en-US" sz="1600" b="1" spc="-5" dirty="0">
                <a:solidFill>
                  <a:schemeClr val="bg2"/>
                </a:solidFill>
                <a:cs typeface="Arial"/>
              </a:rPr>
              <a:t>nd R</a:t>
            </a:r>
            <a:r>
              <a:rPr lang="en-US" sz="1600" b="1" dirty="0">
                <a:solidFill>
                  <a:schemeClr val="bg2"/>
                </a:solidFill>
                <a:cs typeface="Arial"/>
              </a:rPr>
              <a:t>esea</a:t>
            </a:r>
            <a:r>
              <a:rPr lang="en-US" sz="1600" b="1" spc="-14" dirty="0">
                <a:solidFill>
                  <a:schemeClr val="bg2"/>
                </a:solidFill>
                <a:cs typeface="Arial"/>
              </a:rPr>
              <a:t>r</a:t>
            </a:r>
            <a:r>
              <a:rPr lang="en-US" sz="1600" b="1" spc="-10" dirty="0">
                <a:solidFill>
                  <a:schemeClr val="bg2"/>
                </a:solidFill>
                <a:cs typeface="Arial"/>
              </a:rPr>
              <a:t>c</a:t>
            </a:r>
            <a:r>
              <a:rPr lang="en-US" sz="1600" b="1" spc="-5" dirty="0">
                <a:solidFill>
                  <a:schemeClr val="bg2"/>
                </a:solidFill>
                <a:cs typeface="Arial"/>
              </a:rPr>
              <a:t>h-</a:t>
            </a:r>
            <a:r>
              <a:rPr lang="en-US" sz="1600" b="1" dirty="0">
                <a:solidFill>
                  <a:schemeClr val="bg2"/>
                </a:solidFill>
                <a:cs typeface="Arial"/>
              </a:rPr>
              <a:t>led</a:t>
            </a:r>
            <a:r>
              <a:rPr lang="en-US" sz="1600" b="1" spc="-25" dirty="0">
                <a:solidFill>
                  <a:schemeClr val="bg2"/>
                </a:solidFill>
                <a:cs typeface="Arial"/>
              </a:rPr>
              <a:t> </a:t>
            </a:r>
            <a:r>
              <a:rPr lang="en-US" sz="1600" b="1" spc="-5" dirty="0">
                <a:solidFill>
                  <a:schemeClr val="bg2"/>
                </a:solidFill>
                <a:cs typeface="Arial"/>
              </a:rPr>
              <a:t>U</a:t>
            </a:r>
            <a:r>
              <a:rPr lang="en-US" sz="1600" b="1" dirty="0">
                <a:solidFill>
                  <a:schemeClr val="bg2"/>
                </a:solidFill>
                <a:cs typeface="Arial"/>
              </a:rPr>
              <a:t>ser</a:t>
            </a:r>
            <a:r>
              <a:rPr lang="en-US" sz="1600" b="1" spc="-25" dirty="0">
                <a:solidFill>
                  <a:schemeClr val="bg2"/>
                </a:solidFill>
                <a:cs typeface="Arial"/>
              </a:rPr>
              <a:t> </a:t>
            </a:r>
            <a:r>
              <a:rPr lang="en-US" sz="1600" b="1" dirty="0">
                <a:solidFill>
                  <a:schemeClr val="bg2"/>
                </a:solidFill>
                <a:cs typeface="Arial"/>
              </a:rPr>
              <a:t>a</a:t>
            </a:r>
            <a:r>
              <a:rPr lang="en-US" sz="1600" b="1" spc="-5" dirty="0">
                <a:solidFill>
                  <a:schemeClr val="bg2"/>
                </a:solidFill>
                <a:cs typeface="Arial"/>
              </a:rPr>
              <a:t>n</a:t>
            </a:r>
            <a:r>
              <a:rPr lang="en-US" sz="1600" b="1" dirty="0">
                <a:solidFill>
                  <a:schemeClr val="bg2"/>
                </a:solidFill>
                <a:cs typeface="Arial"/>
              </a:rPr>
              <a:t>d S</a:t>
            </a:r>
            <a:r>
              <a:rPr lang="en-US" sz="1600" b="1" spc="-35" dirty="0">
                <a:solidFill>
                  <a:schemeClr val="bg2"/>
                </a:solidFill>
                <a:cs typeface="Arial"/>
              </a:rPr>
              <a:t>y</a:t>
            </a:r>
            <a:r>
              <a:rPr lang="en-US" sz="1600" b="1" dirty="0">
                <a:solidFill>
                  <a:schemeClr val="bg2"/>
                </a:solidFill>
                <a:cs typeface="Arial"/>
              </a:rPr>
              <a:t>s</a:t>
            </a:r>
            <a:r>
              <a:rPr lang="en-US" sz="1600" b="1" spc="-5" dirty="0">
                <a:solidFill>
                  <a:schemeClr val="bg2"/>
                </a:solidFill>
                <a:cs typeface="Arial"/>
              </a:rPr>
              <a:t>t</a:t>
            </a:r>
            <a:r>
              <a:rPr lang="en-US" sz="1600" b="1" dirty="0">
                <a:solidFill>
                  <a:schemeClr val="bg2"/>
                </a:solidFill>
                <a:cs typeface="Arial"/>
              </a:rPr>
              <a:t>em </a:t>
            </a:r>
            <a:r>
              <a:rPr lang="en-US" sz="1600" b="1" spc="-5" dirty="0">
                <a:solidFill>
                  <a:schemeClr val="bg2"/>
                </a:solidFill>
                <a:cs typeface="Arial"/>
              </a:rPr>
              <a:t>Und</a:t>
            </a:r>
            <a:r>
              <a:rPr lang="en-US" sz="1600" b="1" dirty="0">
                <a:solidFill>
                  <a:schemeClr val="bg2"/>
                </a:solidFill>
                <a:cs typeface="Arial"/>
              </a:rPr>
              <a:t>ers</a:t>
            </a:r>
            <a:r>
              <a:rPr lang="en-US" sz="1600" b="1" spc="-5" dirty="0">
                <a:solidFill>
                  <a:schemeClr val="bg2"/>
                </a:solidFill>
                <a:cs typeface="Arial"/>
              </a:rPr>
              <a:t>t</a:t>
            </a:r>
            <a:r>
              <a:rPr lang="en-US" sz="1600" b="1" dirty="0">
                <a:solidFill>
                  <a:schemeClr val="bg2"/>
                </a:solidFill>
                <a:cs typeface="Arial"/>
              </a:rPr>
              <a:t>a</a:t>
            </a:r>
            <a:r>
              <a:rPr lang="en-US" sz="1600" b="1" spc="-5" dirty="0">
                <a:solidFill>
                  <a:schemeClr val="bg2"/>
                </a:solidFill>
                <a:cs typeface="Arial"/>
              </a:rPr>
              <a:t>nd</a:t>
            </a:r>
            <a:r>
              <a:rPr lang="en-US" sz="1600" b="1" dirty="0">
                <a:solidFill>
                  <a:schemeClr val="bg2"/>
                </a:solidFill>
                <a:cs typeface="Arial"/>
              </a:rPr>
              <a:t>i</a:t>
            </a:r>
            <a:r>
              <a:rPr lang="en-US" sz="1600" b="1" spc="-5" dirty="0">
                <a:solidFill>
                  <a:schemeClr val="bg2"/>
                </a:solidFill>
                <a:cs typeface="Arial"/>
              </a:rPr>
              <a:t>ng</a:t>
            </a:r>
            <a:endParaRPr lang="en-US" sz="160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FD29B4-E8DF-8748-9310-40B1ECAC4089}"/>
              </a:ext>
            </a:extLst>
          </p:cNvPr>
          <p:cNvSpPr/>
          <p:nvPr/>
        </p:nvSpPr>
        <p:spPr>
          <a:xfrm>
            <a:off x="640891" y="2674915"/>
            <a:ext cx="2209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228590" algn="ctr"/>
            <a:r>
              <a:rPr lang="en-US" sz="1600" b="1" dirty="0">
                <a:solidFill>
                  <a:schemeClr val="bg2"/>
                </a:solidFill>
                <a:cs typeface="Arial"/>
              </a:rPr>
              <a:t>Define Digital</a:t>
            </a:r>
          </a:p>
          <a:p>
            <a:pPr marL="12700" marR="5080" indent="228590" algn="ctr"/>
            <a:r>
              <a:rPr lang="en-US" sz="1600" b="1" dirty="0">
                <a:solidFill>
                  <a:schemeClr val="bg2"/>
                </a:solidFill>
                <a:cs typeface="Arial"/>
              </a:rPr>
              <a:t>Strategy and</a:t>
            </a:r>
          </a:p>
          <a:p>
            <a:pPr marL="12700" marR="5080" indent="228590" algn="ctr"/>
            <a:r>
              <a:rPr lang="en-US" sz="1600" b="1" dirty="0">
                <a:solidFill>
                  <a:schemeClr val="bg2"/>
                </a:solidFill>
                <a:cs typeface="Arial"/>
              </a:rPr>
              <a:t>Direction</a:t>
            </a:r>
            <a:endParaRPr lang="en-US" sz="160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320E46-6E95-654D-AAE8-3B313C7872C3}"/>
              </a:ext>
            </a:extLst>
          </p:cNvPr>
          <p:cNvSpPr/>
          <p:nvPr/>
        </p:nvSpPr>
        <p:spPr>
          <a:xfrm>
            <a:off x="6317833" y="2674915"/>
            <a:ext cx="24290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228590" algn="ctr"/>
            <a:r>
              <a:rPr lang="en-US" sz="1600" b="1" dirty="0">
                <a:solidFill>
                  <a:schemeClr val="bg2"/>
                </a:solidFill>
                <a:cs typeface="Arial"/>
              </a:rPr>
              <a:t>Explore Options,</a:t>
            </a:r>
          </a:p>
          <a:p>
            <a:pPr marL="12700" marR="5080" indent="228590" algn="ctr"/>
            <a:r>
              <a:rPr lang="en-US" sz="1600" b="1" dirty="0">
                <a:solidFill>
                  <a:schemeClr val="bg2"/>
                </a:solidFill>
                <a:cs typeface="Arial"/>
              </a:rPr>
              <a:t>Prioritize and Prototype</a:t>
            </a:r>
            <a:endParaRPr lang="en-US" sz="160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B68CF67-9B5D-8947-8768-BD37A96F6A56}"/>
              </a:ext>
            </a:extLst>
          </p:cNvPr>
          <p:cNvSpPr/>
          <p:nvPr/>
        </p:nvSpPr>
        <p:spPr>
          <a:xfrm>
            <a:off x="8942500" y="2674915"/>
            <a:ext cx="24290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228590" algn="ctr"/>
            <a:r>
              <a:rPr lang="en-US" sz="1600" b="1">
                <a:solidFill>
                  <a:schemeClr val="bg2"/>
                </a:solidFill>
                <a:cs typeface="Arial"/>
              </a:rPr>
              <a:t>Fast Engineering - agile development of MVP and iterate</a:t>
            </a:r>
            <a:endParaRPr lang="en-US" sz="160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188328E-4A78-3141-AA11-E0214C5E2279}"/>
              </a:ext>
            </a:extLst>
          </p:cNvPr>
          <p:cNvSpPr/>
          <p:nvPr/>
        </p:nvSpPr>
        <p:spPr>
          <a:xfrm>
            <a:off x="11408189" y="2825024"/>
            <a:ext cx="24290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228590" algn="ctr"/>
            <a:r>
              <a:rPr lang="en-US" sz="1600" b="1" dirty="0">
                <a:solidFill>
                  <a:schemeClr val="bg2"/>
                </a:solidFill>
                <a:cs typeface="Arial"/>
              </a:rPr>
              <a:t>Iterate, Maintain</a:t>
            </a:r>
          </a:p>
          <a:p>
            <a:pPr marL="12700" marR="5080" indent="228590" algn="ctr"/>
            <a:r>
              <a:rPr lang="en-US" sz="1600" b="1" dirty="0">
                <a:solidFill>
                  <a:schemeClr val="bg2"/>
                </a:solidFill>
                <a:cs typeface="Arial"/>
              </a:rPr>
              <a:t>And Consolidate</a:t>
            </a:r>
            <a:endParaRPr lang="en-US" sz="1600" dirty="0">
              <a:solidFill>
                <a:schemeClr val="bg2"/>
              </a:solidFill>
              <a:cs typeface="Arial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495754B-4693-754D-B297-6E824860C25C}"/>
              </a:ext>
            </a:extLst>
          </p:cNvPr>
          <p:cNvCxnSpPr/>
          <p:nvPr/>
        </p:nvCxnSpPr>
        <p:spPr>
          <a:xfrm>
            <a:off x="3498776" y="2026568"/>
            <a:ext cx="7946313" cy="0"/>
          </a:xfrm>
          <a:prstGeom prst="line">
            <a:avLst/>
          </a:prstGeom>
          <a:ln w="19050" cap="sq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4D5E95C-D49D-4A4A-A47A-4DCFEFD7D58C}"/>
              </a:ext>
            </a:extLst>
          </p:cNvPr>
          <p:cNvSpPr txBox="1"/>
          <p:nvPr/>
        </p:nvSpPr>
        <p:spPr>
          <a:xfrm>
            <a:off x="5041646" y="1666528"/>
            <a:ext cx="5153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Learning loops to refine the thinking</a:t>
            </a:r>
          </a:p>
        </p:txBody>
      </p:sp>
      <p:sp>
        <p:nvSpPr>
          <p:cNvPr id="97" name="object 40">
            <a:extLst>
              <a:ext uri="{FF2B5EF4-FFF2-40B4-BE49-F238E27FC236}">
                <a16:creationId xmlns:a16="http://schemas.microsoft.com/office/drawing/2014/main" id="{85BB37FE-3358-FB48-819B-2FAD2DBA1819}"/>
              </a:ext>
            </a:extLst>
          </p:cNvPr>
          <p:cNvSpPr txBox="1"/>
          <p:nvPr/>
        </p:nvSpPr>
        <p:spPr>
          <a:xfrm>
            <a:off x="5082952" y="1307068"/>
            <a:ext cx="72453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chemeClr val="accent2"/>
                </a:solidFill>
                <a:latin typeface="Arial"/>
                <a:cs typeface="Arial"/>
              </a:rPr>
              <a:t>Kanban</a:t>
            </a:r>
            <a:endParaRPr sz="14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8" name="object 42">
            <a:extLst>
              <a:ext uri="{FF2B5EF4-FFF2-40B4-BE49-F238E27FC236}">
                <a16:creationId xmlns:a16="http://schemas.microsoft.com/office/drawing/2014/main" id="{91A2F255-B80D-D941-9FC2-514EEF89E719}"/>
              </a:ext>
            </a:extLst>
          </p:cNvPr>
          <p:cNvSpPr txBox="1"/>
          <p:nvPr/>
        </p:nvSpPr>
        <p:spPr>
          <a:xfrm>
            <a:off x="7285715" y="1307068"/>
            <a:ext cx="65722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chemeClr val="accent2"/>
                </a:solidFill>
                <a:latin typeface="Arial"/>
                <a:cs typeface="Arial"/>
              </a:rPr>
              <a:t>Sp</a:t>
            </a:r>
            <a:r>
              <a:rPr sz="1400" spc="-14" dirty="0">
                <a:solidFill>
                  <a:schemeClr val="accent2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chemeClr val="accent2"/>
                </a:solidFill>
                <a:latin typeface="Arial"/>
                <a:cs typeface="Arial"/>
              </a:rPr>
              <a:t>i</a:t>
            </a:r>
            <a:r>
              <a:rPr sz="1400" spc="-10" dirty="0">
                <a:solidFill>
                  <a:schemeClr val="accent2"/>
                </a:solidFill>
                <a:latin typeface="Arial"/>
                <a:cs typeface="Arial"/>
              </a:rPr>
              <a:t>nts</a:t>
            </a:r>
            <a:endParaRPr sz="14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9" name="object 44">
            <a:extLst>
              <a:ext uri="{FF2B5EF4-FFF2-40B4-BE49-F238E27FC236}">
                <a16:creationId xmlns:a16="http://schemas.microsoft.com/office/drawing/2014/main" id="{ACF30DE5-D36A-C341-A40F-72D0EEBF15FA}"/>
              </a:ext>
            </a:extLst>
          </p:cNvPr>
          <p:cNvSpPr txBox="1"/>
          <p:nvPr/>
        </p:nvSpPr>
        <p:spPr>
          <a:xfrm>
            <a:off x="8445605" y="1307068"/>
            <a:ext cx="71437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4" dirty="0">
                <a:solidFill>
                  <a:schemeClr val="accent2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chemeClr val="accent2"/>
                </a:solidFill>
                <a:latin typeface="Arial"/>
                <a:cs typeface="Arial"/>
              </a:rPr>
              <a:t>c</a:t>
            </a:r>
            <a:r>
              <a:rPr sz="1400" spc="-14" dirty="0">
                <a:solidFill>
                  <a:schemeClr val="accent2"/>
                </a:solidFill>
                <a:latin typeface="Arial"/>
                <a:cs typeface="Arial"/>
              </a:rPr>
              <a:t>r</a:t>
            </a:r>
            <a:r>
              <a:rPr sz="1400" spc="-10" dirty="0">
                <a:solidFill>
                  <a:schemeClr val="accent2"/>
                </a:solidFill>
                <a:latin typeface="Arial"/>
                <a:cs typeface="Arial"/>
              </a:rPr>
              <a:t>ums</a:t>
            </a:r>
            <a:endParaRPr sz="14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00" name="object 46">
            <a:extLst>
              <a:ext uri="{FF2B5EF4-FFF2-40B4-BE49-F238E27FC236}">
                <a16:creationId xmlns:a16="http://schemas.microsoft.com/office/drawing/2014/main" id="{3A2A66F4-B172-EB46-B47D-B0B7C1098651}"/>
              </a:ext>
            </a:extLst>
          </p:cNvPr>
          <p:cNvSpPr txBox="1"/>
          <p:nvPr/>
        </p:nvSpPr>
        <p:spPr>
          <a:xfrm>
            <a:off x="6310169" y="1307068"/>
            <a:ext cx="47815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chemeClr val="accent2"/>
                </a:solidFill>
                <a:latin typeface="Arial"/>
                <a:cs typeface="Arial"/>
              </a:rPr>
              <a:t>Ag</a:t>
            </a:r>
            <a:r>
              <a:rPr sz="1400" dirty="0">
                <a:solidFill>
                  <a:schemeClr val="accent2"/>
                </a:solidFill>
                <a:latin typeface="Arial"/>
                <a:cs typeface="Arial"/>
              </a:rPr>
              <a:t>il</a:t>
            </a:r>
            <a:r>
              <a:rPr sz="1400" spc="-10" dirty="0">
                <a:solidFill>
                  <a:schemeClr val="accent2"/>
                </a:solidFill>
                <a:latin typeface="Arial"/>
                <a:cs typeface="Arial"/>
              </a:rPr>
              <a:t>e</a:t>
            </a:r>
            <a:endParaRPr sz="14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01" name="object 48">
            <a:extLst>
              <a:ext uri="{FF2B5EF4-FFF2-40B4-BE49-F238E27FC236}">
                <a16:creationId xmlns:a16="http://schemas.microsoft.com/office/drawing/2014/main" id="{2BD9EF6D-1B5D-B14E-BCEC-A76344CD8045}"/>
              </a:ext>
            </a:extLst>
          </p:cNvPr>
          <p:cNvSpPr txBox="1"/>
          <p:nvPr/>
        </p:nvSpPr>
        <p:spPr>
          <a:xfrm>
            <a:off x="9663204" y="1307068"/>
            <a:ext cx="75755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4" dirty="0">
                <a:solidFill>
                  <a:schemeClr val="accent2"/>
                </a:solidFill>
                <a:latin typeface="Arial"/>
                <a:cs typeface="Arial"/>
              </a:rPr>
              <a:t>De</a:t>
            </a:r>
            <a:r>
              <a:rPr sz="1400" spc="-5" dirty="0">
                <a:solidFill>
                  <a:schemeClr val="accent2"/>
                </a:solidFill>
                <a:latin typeface="Arial"/>
                <a:cs typeface="Arial"/>
              </a:rPr>
              <a:t>v</a:t>
            </a:r>
            <a:r>
              <a:rPr sz="1400" spc="-25" dirty="0">
                <a:solidFill>
                  <a:schemeClr val="accent2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chemeClr val="accent2"/>
                </a:solidFill>
                <a:latin typeface="Arial"/>
                <a:cs typeface="Arial"/>
              </a:rPr>
              <a:t>ps</a:t>
            </a:r>
            <a:endParaRPr sz="14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9FF151-6305-4142-8D83-BACD6F5BF190}"/>
              </a:ext>
            </a:extLst>
          </p:cNvPr>
          <p:cNvSpPr txBox="1"/>
          <p:nvPr/>
        </p:nvSpPr>
        <p:spPr>
          <a:xfrm>
            <a:off x="8942499" y="2098575"/>
            <a:ext cx="217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BUILD</a:t>
            </a:r>
            <a:endParaRPr lang="en-US" sz="14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01F572-C4AF-C247-A7F1-2D1DAD8BBF33}"/>
              </a:ext>
            </a:extLst>
          </p:cNvPr>
          <p:cNvSpPr/>
          <p:nvPr/>
        </p:nvSpPr>
        <p:spPr>
          <a:xfrm>
            <a:off x="529520" y="3844986"/>
            <a:ext cx="2659882" cy="84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8112" marR="5080" indent="-185412">
              <a:spcBef>
                <a:spcPts val="409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5">
                <a:cs typeface="Arial"/>
              </a:rPr>
              <a:t>Strategic priorities</a:t>
            </a:r>
          </a:p>
          <a:p>
            <a:pPr marL="198112" marR="5080" indent="-185412">
              <a:spcBef>
                <a:spcPts val="409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5">
                <a:cs typeface="Arial"/>
              </a:rPr>
              <a:t>Transformation roadmap</a:t>
            </a:r>
          </a:p>
          <a:p>
            <a:pPr marL="198112" marR="5080" indent="-185412">
              <a:spcBef>
                <a:spcPts val="409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5">
                <a:cs typeface="Arial"/>
              </a:rPr>
              <a:t>Problem statements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01F572-C4AF-C247-A7F1-2D1DAD8BBF33}"/>
              </a:ext>
            </a:extLst>
          </p:cNvPr>
          <p:cNvSpPr/>
          <p:nvPr/>
        </p:nvSpPr>
        <p:spPr>
          <a:xfrm>
            <a:off x="3492848" y="3844986"/>
            <a:ext cx="2668004" cy="84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8112" marR="5080" indent="-185412">
              <a:spcBef>
                <a:spcPts val="409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5">
                <a:cs typeface="Arial"/>
              </a:rPr>
              <a:t>Design Thinking</a:t>
            </a:r>
          </a:p>
          <a:p>
            <a:pPr marL="198112" marR="5080" indent="-185412">
              <a:spcBef>
                <a:spcPts val="409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5">
                <a:cs typeface="Arial"/>
              </a:rPr>
              <a:t>MVP definition</a:t>
            </a:r>
          </a:p>
          <a:p>
            <a:pPr marL="198112" marR="5080" indent="-185412">
              <a:spcBef>
                <a:spcPts val="409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5">
                <a:cs typeface="Arial"/>
              </a:rPr>
              <a:t>Sprint plan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01F572-C4AF-C247-A7F1-2D1DAD8BBF33}"/>
              </a:ext>
            </a:extLst>
          </p:cNvPr>
          <p:cNvSpPr/>
          <p:nvPr/>
        </p:nvSpPr>
        <p:spPr>
          <a:xfrm>
            <a:off x="6217060" y="3844986"/>
            <a:ext cx="26619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8112" marR="5080" indent="-185412">
              <a:spcBef>
                <a:spcPts val="409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5">
                <a:cs typeface="Arial"/>
              </a:rPr>
              <a:t>Working prototypes</a:t>
            </a:r>
          </a:p>
          <a:p>
            <a:pPr marL="198112" marR="5080" indent="-185412">
              <a:spcBef>
                <a:spcPts val="409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5">
                <a:cs typeface="Arial"/>
              </a:rPr>
              <a:t>Experimentation</a:t>
            </a:r>
          </a:p>
          <a:p>
            <a:pPr marL="198112" marR="5080" indent="-185412">
              <a:spcBef>
                <a:spcPts val="409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5">
                <a:cs typeface="Arial"/>
              </a:rPr>
              <a:t>Technical learning</a:t>
            </a:r>
          </a:p>
          <a:p>
            <a:pPr marL="198112" marR="5080" indent="-185412">
              <a:spcBef>
                <a:spcPts val="409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5">
                <a:cs typeface="Arial"/>
              </a:rPr>
              <a:t>Minimum Viable Product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01F572-C4AF-C247-A7F1-2D1DAD8BBF33}"/>
              </a:ext>
            </a:extLst>
          </p:cNvPr>
          <p:cNvSpPr/>
          <p:nvPr/>
        </p:nvSpPr>
        <p:spPr>
          <a:xfrm>
            <a:off x="8942499" y="3844986"/>
            <a:ext cx="26780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8112" marR="5080" indent="-185412">
              <a:spcBef>
                <a:spcPts val="409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5">
                <a:cs typeface="Arial"/>
              </a:rPr>
              <a:t>Industrialize and scale</a:t>
            </a:r>
          </a:p>
          <a:p>
            <a:pPr marL="198112" marR="5080" indent="-185412">
              <a:spcBef>
                <a:spcPts val="409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5">
                <a:cs typeface="Arial"/>
              </a:rPr>
              <a:t>Iterate and enhance</a:t>
            </a:r>
          </a:p>
          <a:p>
            <a:pPr marL="198112" marR="5080" indent="-185412">
              <a:spcBef>
                <a:spcPts val="409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5">
                <a:cs typeface="Arial"/>
              </a:rPr>
              <a:t>Testing and feedback</a:t>
            </a:r>
          </a:p>
          <a:p>
            <a:pPr marL="198112" marR="5080" indent="-185412">
              <a:spcBef>
                <a:spcPts val="409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5">
                <a:cs typeface="Arial"/>
              </a:rPr>
              <a:t>Operational learning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A01F572-C4AF-C247-A7F1-2D1DAD8BBF33}"/>
              </a:ext>
            </a:extLst>
          </p:cNvPr>
          <p:cNvSpPr/>
          <p:nvPr/>
        </p:nvSpPr>
        <p:spPr>
          <a:xfrm>
            <a:off x="11445090" y="3844986"/>
            <a:ext cx="2395302" cy="105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8112" marR="5080" indent="-185412">
              <a:spcBef>
                <a:spcPts val="409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5">
                <a:cs typeface="Arial"/>
              </a:rPr>
              <a:t>Hand-off of MVP to Run</a:t>
            </a:r>
          </a:p>
          <a:p>
            <a:pPr marL="198112" marR="5080" indent="-185412">
              <a:spcBef>
                <a:spcPts val="409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5">
                <a:cs typeface="Arial"/>
              </a:rPr>
              <a:t>Continuous DevOps and integration</a:t>
            </a:r>
          </a:p>
          <a:p>
            <a:pPr marL="198112" marR="5080" indent="-185412">
              <a:spcBef>
                <a:spcPts val="409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5">
                <a:cs typeface="Arial"/>
              </a:rPr>
              <a:t>Business service levels</a:t>
            </a:r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FC895B0B-A95E-5E4E-9720-785F92082BAD}"/>
              </a:ext>
            </a:extLst>
          </p:cNvPr>
          <p:cNvSpPr/>
          <p:nvPr/>
        </p:nvSpPr>
        <p:spPr>
          <a:xfrm>
            <a:off x="1551700" y="5554960"/>
            <a:ext cx="262490" cy="284364"/>
          </a:xfrm>
          <a:custGeom>
            <a:avLst/>
            <a:gdLst/>
            <a:ahLst/>
            <a:cxnLst/>
            <a:rect l="l" t="t" r="r" b="b"/>
            <a:pathLst>
              <a:path w="365760" h="396239">
                <a:moveTo>
                  <a:pt x="365760" y="243801"/>
                </a:moveTo>
                <a:lnTo>
                  <a:pt x="0" y="243801"/>
                </a:lnTo>
                <a:lnTo>
                  <a:pt x="182880" y="396240"/>
                </a:lnTo>
                <a:lnTo>
                  <a:pt x="365760" y="243801"/>
                </a:lnTo>
                <a:close/>
              </a:path>
              <a:path w="365760" h="396239">
                <a:moveTo>
                  <a:pt x="270014" y="152425"/>
                </a:moveTo>
                <a:lnTo>
                  <a:pt x="95745" y="152425"/>
                </a:lnTo>
                <a:lnTo>
                  <a:pt x="95745" y="243801"/>
                </a:lnTo>
                <a:lnTo>
                  <a:pt x="270014" y="243801"/>
                </a:lnTo>
                <a:lnTo>
                  <a:pt x="270014" y="152425"/>
                </a:lnTo>
                <a:close/>
              </a:path>
              <a:path w="365760" h="396239">
                <a:moveTo>
                  <a:pt x="182880" y="0"/>
                </a:moveTo>
                <a:lnTo>
                  <a:pt x="0" y="152425"/>
                </a:lnTo>
                <a:lnTo>
                  <a:pt x="365760" y="152425"/>
                </a:lnTo>
                <a:lnTo>
                  <a:pt x="18288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52" name="object 49">
            <a:extLst>
              <a:ext uri="{FF2B5EF4-FFF2-40B4-BE49-F238E27FC236}">
                <a16:creationId xmlns:a16="http://schemas.microsoft.com/office/drawing/2014/main" id="{25620780-D81A-5D45-918A-3EBA93245CF5}"/>
              </a:ext>
            </a:extLst>
          </p:cNvPr>
          <p:cNvSpPr/>
          <p:nvPr/>
        </p:nvSpPr>
        <p:spPr>
          <a:xfrm>
            <a:off x="4498100" y="5554960"/>
            <a:ext cx="262490" cy="284364"/>
          </a:xfrm>
          <a:custGeom>
            <a:avLst/>
            <a:gdLst/>
            <a:ahLst/>
            <a:cxnLst/>
            <a:rect l="l" t="t" r="r" b="b"/>
            <a:pathLst>
              <a:path w="365760" h="396239">
                <a:moveTo>
                  <a:pt x="365760" y="243801"/>
                </a:moveTo>
                <a:lnTo>
                  <a:pt x="0" y="243801"/>
                </a:lnTo>
                <a:lnTo>
                  <a:pt x="182880" y="396240"/>
                </a:lnTo>
                <a:lnTo>
                  <a:pt x="365760" y="243801"/>
                </a:lnTo>
                <a:close/>
              </a:path>
              <a:path w="365760" h="396239">
                <a:moveTo>
                  <a:pt x="270014" y="152425"/>
                </a:moveTo>
                <a:lnTo>
                  <a:pt x="95745" y="152425"/>
                </a:lnTo>
                <a:lnTo>
                  <a:pt x="95745" y="243801"/>
                </a:lnTo>
                <a:lnTo>
                  <a:pt x="270014" y="243801"/>
                </a:lnTo>
                <a:lnTo>
                  <a:pt x="270014" y="152425"/>
                </a:lnTo>
                <a:close/>
              </a:path>
              <a:path w="365760" h="396239">
                <a:moveTo>
                  <a:pt x="182880" y="0"/>
                </a:moveTo>
                <a:lnTo>
                  <a:pt x="0" y="152425"/>
                </a:lnTo>
                <a:lnTo>
                  <a:pt x="365760" y="152425"/>
                </a:lnTo>
                <a:lnTo>
                  <a:pt x="18288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53" name="object 49">
            <a:extLst>
              <a:ext uri="{FF2B5EF4-FFF2-40B4-BE49-F238E27FC236}">
                <a16:creationId xmlns:a16="http://schemas.microsoft.com/office/drawing/2014/main" id="{73676F00-FAD3-F44B-A8E2-CCA25410D924}"/>
              </a:ext>
            </a:extLst>
          </p:cNvPr>
          <p:cNvSpPr/>
          <p:nvPr/>
        </p:nvSpPr>
        <p:spPr>
          <a:xfrm>
            <a:off x="7224366" y="5554960"/>
            <a:ext cx="262490" cy="284364"/>
          </a:xfrm>
          <a:custGeom>
            <a:avLst/>
            <a:gdLst/>
            <a:ahLst/>
            <a:cxnLst/>
            <a:rect l="l" t="t" r="r" b="b"/>
            <a:pathLst>
              <a:path w="365760" h="396239">
                <a:moveTo>
                  <a:pt x="365760" y="243801"/>
                </a:moveTo>
                <a:lnTo>
                  <a:pt x="0" y="243801"/>
                </a:lnTo>
                <a:lnTo>
                  <a:pt x="182880" y="396240"/>
                </a:lnTo>
                <a:lnTo>
                  <a:pt x="365760" y="243801"/>
                </a:lnTo>
                <a:close/>
              </a:path>
              <a:path w="365760" h="396239">
                <a:moveTo>
                  <a:pt x="270014" y="152425"/>
                </a:moveTo>
                <a:lnTo>
                  <a:pt x="95745" y="152425"/>
                </a:lnTo>
                <a:lnTo>
                  <a:pt x="95745" y="243801"/>
                </a:lnTo>
                <a:lnTo>
                  <a:pt x="270014" y="243801"/>
                </a:lnTo>
                <a:lnTo>
                  <a:pt x="270014" y="152425"/>
                </a:lnTo>
                <a:close/>
              </a:path>
              <a:path w="365760" h="396239">
                <a:moveTo>
                  <a:pt x="182880" y="0"/>
                </a:moveTo>
                <a:lnTo>
                  <a:pt x="0" y="152425"/>
                </a:lnTo>
                <a:lnTo>
                  <a:pt x="365760" y="152425"/>
                </a:lnTo>
                <a:lnTo>
                  <a:pt x="18288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57" name="object 49">
            <a:extLst>
              <a:ext uri="{FF2B5EF4-FFF2-40B4-BE49-F238E27FC236}">
                <a16:creationId xmlns:a16="http://schemas.microsoft.com/office/drawing/2014/main" id="{5B8B375C-AFA6-6142-84F6-877DCC5049AF}"/>
              </a:ext>
            </a:extLst>
          </p:cNvPr>
          <p:cNvSpPr/>
          <p:nvPr/>
        </p:nvSpPr>
        <p:spPr>
          <a:xfrm>
            <a:off x="9981050" y="5554960"/>
            <a:ext cx="262490" cy="284364"/>
          </a:xfrm>
          <a:custGeom>
            <a:avLst/>
            <a:gdLst/>
            <a:ahLst/>
            <a:cxnLst/>
            <a:rect l="l" t="t" r="r" b="b"/>
            <a:pathLst>
              <a:path w="365760" h="396239">
                <a:moveTo>
                  <a:pt x="365760" y="243801"/>
                </a:moveTo>
                <a:lnTo>
                  <a:pt x="0" y="243801"/>
                </a:lnTo>
                <a:lnTo>
                  <a:pt x="182880" y="396240"/>
                </a:lnTo>
                <a:lnTo>
                  <a:pt x="365760" y="243801"/>
                </a:lnTo>
                <a:close/>
              </a:path>
              <a:path w="365760" h="396239">
                <a:moveTo>
                  <a:pt x="270014" y="152425"/>
                </a:moveTo>
                <a:lnTo>
                  <a:pt x="95745" y="152425"/>
                </a:lnTo>
                <a:lnTo>
                  <a:pt x="95745" y="243801"/>
                </a:lnTo>
                <a:lnTo>
                  <a:pt x="270014" y="243801"/>
                </a:lnTo>
                <a:lnTo>
                  <a:pt x="270014" y="152425"/>
                </a:lnTo>
                <a:close/>
              </a:path>
              <a:path w="365760" h="396239">
                <a:moveTo>
                  <a:pt x="182880" y="0"/>
                </a:moveTo>
                <a:lnTo>
                  <a:pt x="0" y="152425"/>
                </a:lnTo>
                <a:lnTo>
                  <a:pt x="365760" y="152425"/>
                </a:lnTo>
                <a:lnTo>
                  <a:pt x="18288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58" name="object 49">
            <a:extLst>
              <a:ext uri="{FF2B5EF4-FFF2-40B4-BE49-F238E27FC236}">
                <a16:creationId xmlns:a16="http://schemas.microsoft.com/office/drawing/2014/main" id="{FB2A4030-E744-5043-93B4-B71D30A45F9A}"/>
              </a:ext>
            </a:extLst>
          </p:cNvPr>
          <p:cNvSpPr/>
          <p:nvPr/>
        </p:nvSpPr>
        <p:spPr>
          <a:xfrm>
            <a:off x="12453316" y="5554960"/>
            <a:ext cx="262490" cy="284364"/>
          </a:xfrm>
          <a:custGeom>
            <a:avLst/>
            <a:gdLst/>
            <a:ahLst/>
            <a:cxnLst/>
            <a:rect l="l" t="t" r="r" b="b"/>
            <a:pathLst>
              <a:path w="365760" h="396239">
                <a:moveTo>
                  <a:pt x="365760" y="243801"/>
                </a:moveTo>
                <a:lnTo>
                  <a:pt x="0" y="243801"/>
                </a:lnTo>
                <a:lnTo>
                  <a:pt x="182880" y="396240"/>
                </a:lnTo>
                <a:lnTo>
                  <a:pt x="365760" y="243801"/>
                </a:lnTo>
                <a:close/>
              </a:path>
              <a:path w="365760" h="396239">
                <a:moveTo>
                  <a:pt x="270014" y="152425"/>
                </a:moveTo>
                <a:lnTo>
                  <a:pt x="95745" y="152425"/>
                </a:lnTo>
                <a:lnTo>
                  <a:pt x="95745" y="243801"/>
                </a:lnTo>
                <a:lnTo>
                  <a:pt x="270014" y="243801"/>
                </a:lnTo>
                <a:lnTo>
                  <a:pt x="270014" y="152425"/>
                </a:lnTo>
                <a:close/>
              </a:path>
              <a:path w="365760" h="396239">
                <a:moveTo>
                  <a:pt x="182880" y="0"/>
                </a:moveTo>
                <a:lnTo>
                  <a:pt x="0" y="152425"/>
                </a:lnTo>
                <a:lnTo>
                  <a:pt x="365760" y="152425"/>
                </a:lnTo>
                <a:lnTo>
                  <a:pt x="18288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B6173B-18D9-A748-99DD-FBAEE32DCC26}"/>
              </a:ext>
            </a:extLst>
          </p:cNvPr>
          <p:cNvSpPr txBox="1"/>
          <p:nvPr/>
        </p:nvSpPr>
        <p:spPr>
          <a:xfrm>
            <a:off x="5189369" y="5061666"/>
            <a:ext cx="5153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Iteration of refined solutions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495754B-4693-754D-B297-6E824860C25C}"/>
              </a:ext>
            </a:extLst>
          </p:cNvPr>
          <p:cNvCxnSpPr/>
          <p:nvPr/>
        </p:nvCxnSpPr>
        <p:spPr>
          <a:xfrm>
            <a:off x="3509534" y="5050904"/>
            <a:ext cx="7946313" cy="0"/>
          </a:xfrm>
          <a:prstGeom prst="line">
            <a:avLst/>
          </a:prstGeom>
          <a:ln w="19050" cap="sq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A01F572-C4AF-C247-A7F1-2D1DAD8BBF33}"/>
              </a:ext>
            </a:extLst>
          </p:cNvPr>
          <p:cNvSpPr/>
          <p:nvPr/>
        </p:nvSpPr>
        <p:spPr>
          <a:xfrm>
            <a:off x="529520" y="5915000"/>
            <a:ext cx="2659882" cy="88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8112" marR="5080" indent="-185412">
              <a:spcBef>
                <a:spcPts val="409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200" spc="-5" dirty="0">
                <a:cs typeface="Arial"/>
              </a:rPr>
              <a:t>P</a:t>
            </a:r>
            <a:r>
              <a:rPr lang="en-US" sz="1200" dirty="0">
                <a:cs typeface="Arial"/>
              </a:rPr>
              <a:t>r</a:t>
            </a:r>
            <a:r>
              <a:rPr lang="en-US" sz="1200" spc="-5" dirty="0">
                <a:cs typeface="Arial"/>
              </a:rPr>
              <a:t>opo</a:t>
            </a:r>
            <a:r>
              <a:rPr lang="en-US" sz="1200" spc="5" dirty="0">
                <a:cs typeface="Arial"/>
              </a:rPr>
              <a:t>s</a:t>
            </a:r>
            <a:r>
              <a:rPr lang="en-US" sz="1200" spc="-5" dirty="0">
                <a:cs typeface="Arial"/>
              </a:rPr>
              <a:t>a</a:t>
            </a:r>
            <a:r>
              <a:rPr lang="en-US" sz="1200" dirty="0">
                <a:cs typeface="Arial"/>
              </a:rPr>
              <a:t>l</a:t>
            </a:r>
            <a:r>
              <a:rPr lang="en-US" sz="1200" spc="-30" dirty="0">
                <a:cs typeface="Arial"/>
              </a:rPr>
              <a:t> </a:t>
            </a:r>
            <a:r>
              <a:rPr lang="en-US" sz="1200" spc="-5" dirty="0">
                <a:cs typeface="Arial"/>
              </a:rPr>
              <a:t>de</a:t>
            </a:r>
            <a:r>
              <a:rPr lang="en-US" sz="1200" spc="-20" dirty="0">
                <a:cs typeface="Arial"/>
              </a:rPr>
              <a:t>v</a:t>
            </a:r>
            <a:r>
              <a:rPr lang="en-US" sz="1200" spc="-5" dirty="0">
                <a:cs typeface="Arial"/>
              </a:rPr>
              <a:t>e</a:t>
            </a:r>
            <a:r>
              <a:rPr lang="en-US" sz="1200" dirty="0">
                <a:cs typeface="Arial"/>
              </a:rPr>
              <a:t>l</a:t>
            </a:r>
            <a:r>
              <a:rPr lang="en-US" sz="1200" spc="-5" dirty="0">
                <a:cs typeface="Arial"/>
              </a:rPr>
              <a:t>op</a:t>
            </a:r>
            <a:r>
              <a:rPr lang="en-US" sz="1200" spc="-10" dirty="0">
                <a:cs typeface="Arial"/>
              </a:rPr>
              <a:t>m</a:t>
            </a:r>
            <a:r>
              <a:rPr lang="en-US" sz="1200" spc="-5" dirty="0">
                <a:cs typeface="Arial"/>
              </a:rPr>
              <a:t>en</a:t>
            </a:r>
            <a:r>
              <a:rPr lang="en-US" sz="1200" dirty="0">
                <a:cs typeface="Arial"/>
              </a:rPr>
              <a:t>t</a:t>
            </a:r>
            <a:r>
              <a:rPr lang="en-US" sz="1200" spc="-25" dirty="0">
                <a:cs typeface="Arial"/>
              </a:rPr>
              <a:t> </a:t>
            </a:r>
            <a:br>
              <a:rPr lang="en-US" sz="1200" spc="-25" dirty="0">
                <a:cs typeface="Arial"/>
              </a:rPr>
            </a:br>
            <a:r>
              <a:rPr lang="en-US" sz="1200" spc="5">
                <a:cs typeface="Arial"/>
              </a:rPr>
              <a:t>f</a:t>
            </a:r>
            <a:r>
              <a:rPr lang="en-US" sz="1200" spc="-5">
                <a:cs typeface="Arial"/>
              </a:rPr>
              <a:t>or </a:t>
            </a:r>
            <a:r>
              <a:rPr lang="en-US" sz="1200" spc="-10">
                <a:cs typeface="Arial"/>
              </a:rPr>
              <a:t>Ideation</a:t>
            </a:r>
            <a:endParaRPr lang="en-US" sz="1200" dirty="0">
              <a:cs typeface="Arial"/>
            </a:endParaRPr>
          </a:p>
          <a:p>
            <a:pPr marL="198112" marR="193032" indent="-185412">
              <a:spcBef>
                <a:spcPts val="395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200" spc="-10" dirty="0">
                <a:cs typeface="Arial"/>
              </a:rPr>
              <a:t>R</a:t>
            </a:r>
            <a:r>
              <a:rPr lang="en-US" sz="1200" spc="-5" dirty="0">
                <a:cs typeface="Arial"/>
              </a:rPr>
              <a:t>e</a:t>
            </a:r>
            <a:r>
              <a:rPr lang="en-US" sz="1200" spc="5" dirty="0">
                <a:cs typeface="Arial"/>
              </a:rPr>
              <a:t>s</a:t>
            </a:r>
            <a:r>
              <a:rPr lang="en-US" sz="1200" spc="-5" dirty="0">
                <a:cs typeface="Arial"/>
              </a:rPr>
              <a:t>ou</a:t>
            </a:r>
            <a:r>
              <a:rPr lang="en-US" sz="1200" dirty="0">
                <a:cs typeface="Arial"/>
              </a:rPr>
              <a:t>r</a:t>
            </a:r>
            <a:r>
              <a:rPr lang="en-US" sz="1200" spc="5" dirty="0">
                <a:cs typeface="Arial"/>
              </a:rPr>
              <a:t>c</a:t>
            </a:r>
            <a:r>
              <a:rPr lang="en-US" sz="1200" dirty="0">
                <a:cs typeface="Arial"/>
              </a:rPr>
              <a:t>e</a:t>
            </a:r>
            <a:r>
              <a:rPr lang="en-US" sz="1200" spc="-44" dirty="0">
                <a:cs typeface="Arial"/>
              </a:rPr>
              <a:t> </a:t>
            </a:r>
            <a:r>
              <a:rPr lang="en-US" sz="1200" dirty="0">
                <a:cs typeface="Arial"/>
              </a:rPr>
              <a:t>r</a:t>
            </a:r>
            <a:r>
              <a:rPr lang="en-US" sz="1200" spc="-5" dirty="0">
                <a:cs typeface="Arial"/>
              </a:rPr>
              <a:t>eque</a:t>
            </a:r>
            <a:r>
              <a:rPr lang="en-US" sz="1200" spc="5" dirty="0">
                <a:cs typeface="Arial"/>
              </a:rPr>
              <a:t>st</a:t>
            </a:r>
            <a:r>
              <a:rPr lang="en-US" sz="1200" dirty="0">
                <a:cs typeface="Arial"/>
              </a:rPr>
              <a:t>s</a:t>
            </a:r>
            <a:r>
              <a:rPr lang="en-US" sz="1200" spc="-50" dirty="0">
                <a:cs typeface="Arial"/>
              </a:rPr>
              <a:t> </a:t>
            </a:r>
            <a:r>
              <a:rPr lang="en-US" sz="1200" spc="-5" dirty="0">
                <a:cs typeface="Arial"/>
              </a:rPr>
              <a:t>an</a:t>
            </a:r>
            <a:r>
              <a:rPr lang="en-US" sz="1200" dirty="0">
                <a:cs typeface="Arial"/>
              </a:rPr>
              <a:t>d </a:t>
            </a:r>
            <a:r>
              <a:rPr lang="en-US" sz="1200" spc="-10" dirty="0">
                <a:cs typeface="Arial"/>
              </a:rPr>
              <a:t>m</a:t>
            </a:r>
            <a:r>
              <a:rPr lang="en-US" sz="1200" spc="-5" dirty="0">
                <a:cs typeface="Arial"/>
              </a:rPr>
              <a:t>anage</a:t>
            </a:r>
            <a:r>
              <a:rPr lang="en-US" sz="1200" spc="-10" dirty="0">
                <a:cs typeface="Arial"/>
              </a:rPr>
              <a:t>m</a:t>
            </a:r>
            <a:r>
              <a:rPr lang="en-US" sz="1200" spc="-5" dirty="0">
                <a:cs typeface="Arial"/>
              </a:rPr>
              <a:t>en</a:t>
            </a:r>
            <a:r>
              <a:rPr lang="en-US" sz="1200" dirty="0">
                <a:cs typeface="Arial"/>
              </a:rPr>
              <a:t>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1E3D28-D637-6544-8A50-8B4EEFAB5A52}"/>
              </a:ext>
            </a:extLst>
          </p:cNvPr>
          <p:cNvSpPr/>
          <p:nvPr/>
        </p:nvSpPr>
        <p:spPr>
          <a:xfrm>
            <a:off x="3492848" y="5915000"/>
            <a:ext cx="265988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8112" marR="5080" indent="-185412">
              <a:lnSpc>
                <a:spcPts val="1510"/>
              </a:lnSpc>
              <a:buFont typeface="Arial"/>
              <a:buChar char="•"/>
              <a:tabLst>
                <a:tab pos="198748" algn="l"/>
              </a:tabLst>
            </a:pPr>
            <a:r>
              <a:rPr lang="en-US" sz="1200" spc="-10" dirty="0">
                <a:cs typeface="Arial"/>
              </a:rPr>
              <a:t>U</a:t>
            </a:r>
            <a:r>
              <a:rPr lang="en-US" sz="1200" spc="-5" dirty="0">
                <a:cs typeface="Arial"/>
              </a:rPr>
              <a:t>nde</a:t>
            </a:r>
            <a:r>
              <a:rPr lang="en-US" sz="1200" dirty="0">
                <a:cs typeface="Arial"/>
              </a:rPr>
              <a:t>r</a:t>
            </a:r>
            <a:r>
              <a:rPr lang="en-US" sz="1200" spc="5" dirty="0">
                <a:cs typeface="Arial"/>
              </a:rPr>
              <a:t>st</a:t>
            </a:r>
            <a:r>
              <a:rPr lang="en-US" sz="1200" spc="-5" dirty="0">
                <a:cs typeface="Arial"/>
              </a:rPr>
              <a:t>a</a:t>
            </a:r>
            <a:r>
              <a:rPr lang="en-US" sz="1200" spc="-14" dirty="0">
                <a:cs typeface="Arial"/>
              </a:rPr>
              <a:t>n</a:t>
            </a:r>
            <a:r>
              <a:rPr lang="en-US" sz="1200" dirty="0">
                <a:cs typeface="Arial"/>
              </a:rPr>
              <a:t>d</a:t>
            </a:r>
            <a:r>
              <a:rPr lang="en-US" sz="1200" spc="-44" dirty="0">
                <a:cs typeface="Arial"/>
              </a:rPr>
              <a:t> </a:t>
            </a:r>
            <a:r>
              <a:rPr lang="en-US" sz="1200" spc="-5" dirty="0">
                <a:cs typeface="Arial"/>
              </a:rPr>
              <a:t>po</a:t>
            </a:r>
            <a:r>
              <a:rPr lang="en-US" sz="1200" spc="5" dirty="0">
                <a:cs typeface="Arial"/>
              </a:rPr>
              <a:t>t</a:t>
            </a:r>
            <a:r>
              <a:rPr lang="en-US" sz="1200" spc="-5" dirty="0">
                <a:cs typeface="Arial"/>
              </a:rPr>
              <a:t>en</a:t>
            </a:r>
            <a:r>
              <a:rPr lang="en-US" sz="1200" spc="5" dirty="0">
                <a:cs typeface="Arial"/>
              </a:rPr>
              <a:t>t</a:t>
            </a:r>
            <a:r>
              <a:rPr lang="en-US" sz="1200" dirty="0">
                <a:cs typeface="Arial"/>
              </a:rPr>
              <a:t>i</a:t>
            </a:r>
            <a:r>
              <a:rPr lang="en-US" sz="1200" spc="-5" dirty="0">
                <a:cs typeface="Arial"/>
              </a:rPr>
              <a:t>a</a:t>
            </a:r>
            <a:r>
              <a:rPr lang="en-US" sz="1200" dirty="0">
                <a:cs typeface="Arial"/>
              </a:rPr>
              <a:t>l</a:t>
            </a:r>
            <a:r>
              <a:rPr lang="en-US" sz="1200" spc="-44" dirty="0">
                <a:cs typeface="Arial"/>
              </a:rPr>
              <a:t> </a:t>
            </a:r>
            <a:r>
              <a:rPr lang="en-US" sz="1200" dirty="0">
                <a:cs typeface="Arial"/>
              </a:rPr>
              <a:t>i</a:t>
            </a:r>
            <a:r>
              <a:rPr lang="en-US" sz="1200" spc="-10" dirty="0">
                <a:cs typeface="Arial"/>
              </a:rPr>
              <a:t>m</a:t>
            </a:r>
            <a:r>
              <a:rPr lang="en-US" sz="1200" spc="-5" dirty="0">
                <a:cs typeface="Arial"/>
              </a:rPr>
              <a:t>pa</a:t>
            </a:r>
            <a:r>
              <a:rPr lang="en-US" sz="1200" spc="5" dirty="0">
                <a:cs typeface="Arial"/>
              </a:rPr>
              <a:t>ct</a:t>
            </a:r>
            <a:r>
              <a:rPr lang="en-US" sz="1200" dirty="0">
                <a:cs typeface="Arial"/>
              </a:rPr>
              <a:t>s </a:t>
            </a:r>
            <a:r>
              <a:rPr lang="en-US" sz="1200" spc="-5" dirty="0">
                <a:cs typeface="Arial"/>
              </a:rPr>
              <a:t>o</a:t>
            </a:r>
            <a:r>
              <a:rPr lang="en-US" sz="1200" dirty="0">
                <a:cs typeface="Arial"/>
              </a:rPr>
              <a:t>n</a:t>
            </a:r>
            <a:r>
              <a:rPr lang="en-US" sz="1200" spc="-20" dirty="0">
                <a:cs typeface="Arial"/>
              </a:rPr>
              <a:t> </a:t>
            </a:r>
            <a:r>
              <a:rPr lang="en-US" sz="1200" spc="5" dirty="0">
                <a:cs typeface="Arial"/>
              </a:rPr>
              <a:t>c</a:t>
            </a:r>
            <a:r>
              <a:rPr lang="en-US" sz="1200" spc="-5" dirty="0">
                <a:cs typeface="Arial"/>
              </a:rPr>
              <a:t>u</a:t>
            </a:r>
            <a:r>
              <a:rPr lang="en-US" sz="1200" dirty="0">
                <a:cs typeface="Arial"/>
              </a:rPr>
              <a:t>rr</a:t>
            </a:r>
            <a:r>
              <a:rPr lang="en-US" sz="1200" spc="-5" dirty="0">
                <a:cs typeface="Arial"/>
              </a:rPr>
              <a:t>en</a:t>
            </a:r>
            <a:r>
              <a:rPr lang="en-US" sz="1200" dirty="0">
                <a:cs typeface="Arial"/>
              </a:rPr>
              <a:t>t</a:t>
            </a:r>
            <a:r>
              <a:rPr lang="en-US" sz="1200" spc="-40" dirty="0">
                <a:cs typeface="Arial"/>
              </a:rPr>
              <a:t> </a:t>
            </a:r>
            <a:r>
              <a:rPr lang="en-US" sz="1200" spc="-5" dirty="0">
                <a:cs typeface="Arial"/>
              </a:rPr>
              <a:t>ope</a:t>
            </a:r>
            <a:r>
              <a:rPr lang="en-US" sz="1200" dirty="0">
                <a:cs typeface="Arial"/>
              </a:rPr>
              <a:t>r</a:t>
            </a:r>
            <a:r>
              <a:rPr lang="en-US" sz="1200" spc="-5" dirty="0">
                <a:cs typeface="Arial"/>
              </a:rPr>
              <a:t>a</a:t>
            </a:r>
            <a:r>
              <a:rPr lang="en-US" sz="1200" spc="5" dirty="0">
                <a:cs typeface="Arial"/>
              </a:rPr>
              <a:t>t</a:t>
            </a:r>
            <a:r>
              <a:rPr lang="en-US" sz="1200" dirty="0">
                <a:cs typeface="Arial"/>
              </a:rPr>
              <a:t>i</a:t>
            </a:r>
            <a:r>
              <a:rPr lang="en-US" sz="1200" spc="-5" dirty="0">
                <a:cs typeface="Arial"/>
              </a:rPr>
              <a:t>on</a:t>
            </a:r>
            <a:r>
              <a:rPr lang="en-US" sz="1200" spc="-10" dirty="0">
                <a:cs typeface="Arial"/>
              </a:rPr>
              <a:t>s</a:t>
            </a:r>
            <a:r>
              <a:rPr lang="en-US" sz="1200" dirty="0">
                <a:cs typeface="Arial"/>
              </a:rPr>
              <a:t>/ </a:t>
            </a:r>
            <a:r>
              <a:rPr lang="en-US" sz="1200" spc="-5" dirty="0">
                <a:cs typeface="Arial"/>
              </a:rPr>
              <a:t>organization</a:t>
            </a:r>
            <a:endParaRPr lang="en-US" sz="1200" dirty="0">
              <a:cs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38928C6-A635-034B-90D0-8AF0FABD8792}"/>
              </a:ext>
            </a:extLst>
          </p:cNvPr>
          <p:cNvSpPr/>
          <p:nvPr/>
        </p:nvSpPr>
        <p:spPr>
          <a:xfrm>
            <a:off x="6217060" y="5915000"/>
            <a:ext cx="26598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8112" indent="-185412">
              <a:buFont typeface="Arial"/>
              <a:buChar char="•"/>
              <a:tabLst>
                <a:tab pos="198748" algn="l"/>
              </a:tabLst>
            </a:pPr>
            <a:r>
              <a:rPr lang="en-US" sz="1200" spc="-10">
                <a:cs typeface="Arial"/>
              </a:rPr>
              <a:t>M</a:t>
            </a:r>
            <a:r>
              <a:rPr lang="en-US" sz="1200" spc="-5">
                <a:cs typeface="Arial"/>
              </a:rPr>
              <a:t>V</a:t>
            </a:r>
            <a:r>
              <a:rPr lang="en-US" sz="1200">
                <a:cs typeface="Arial"/>
              </a:rPr>
              <a:t>P</a:t>
            </a:r>
            <a:r>
              <a:rPr lang="en-US" sz="1200" spc="-30">
                <a:cs typeface="Arial"/>
              </a:rPr>
              <a:t> </a:t>
            </a:r>
            <a:r>
              <a:rPr lang="en-US" sz="1200" spc="5" dirty="0">
                <a:cs typeface="Arial"/>
              </a:rPr>
              <a:t>s</a:t>
            </a:r>
            <a:r>
              <a:rPr lang="en-US" sz="1200" spc="-5" dirty="0">
                <a:cs typeface="Arial"/>
              </a:rPr>
              <a:t>u</a:t>
            </a:r>
            <a:r>
              <a:rPr lang="en-US" sz="1200" spc="5" dirty="0">
                <a:cs typeface="Arial"/>
              </a:rPr>
              <a:t>cc</a:t>
            </a:r>
            <a:r>
              <a:rPr lang="en-US" sz="1200" spc="-5" dirty="0">
                <a:cs typeface="Arial"/>
              </a:rPr>
              <a:t>e</a:t>
            </a:r>
            <a:r>
              <a:rPr lang="en-US" sz="1200" spc="5" dirty="0">
                <a:cs typeface="Arial"/>
              </a:rPr>
              <a:t>s</a:t>
            </a:r>
            <a:r>
              <a:rPr lang="en-US" sz="1200" spc="-10" dirty="0">
                <a:cs typeface="Arial"/>
              </a:rPr>
              <a:t>sf</a:t>
            </a:r>
            <a:r>
              <a:rPr lang="en-US" sz="1200" spc="-5" dirty="0">
                <a:cs typeface="Arial"/>
              </a:rPr>
              <a:t>u</a:t>
            </a:r>
            <a:r>
              <a:rPr lang="en-US" sz="1200" dirty="0">
                <a:cs typeface="Arial"/>
              </a:rPr>
              <a:t>l</a:t>
            </a:r>
            <a:r>
              <a:rPr lang="en-US" sz="1200" spc="-10" dirty="0">
                <a:cs typeface="Arial"/>
              </a:rPr>
              <a:t>/</a:t>
            </a:r>
            <a:r>
              <a:rPr lang="en-US" sz="1200" spc="5" dirty="0">
                <a:cs typeface="Arial"/>
              </a:rPr>
              <a:t>f</a:t>
            </a:r>
            <a:r>
              <a:rPr lang="en-US" sz="1200" spc="-14" dirty="0">
                <a:cs typeface="Arial"/>
              </a:rPr>
              <a:t>a</a:t>
            </a:r>
            <a:r>
              <a:rPr lang="en-US" sz="1200" dirty="0">
                <a:cs typeface="Arial"/>
              </a:rPr>
              <a:t>il</a:t>
            </a:r>
            <a:r>
              <a:rPr lang="en-US" sz="1200" spc="-30" dirty="0">
                <a:cs typeface="Arial"/>
              </a:rPr>
              <a:t> </a:t>
            </a:r>
            <a:r>
              <a:rPr lang="en-US" sz="1200" spc="5" dirty="0">
                <a:cs typeface="Arial"/>
              </a:rPr>
              <a:t>f</a:t>
            </a:r>
            <a:r>
              <a:rPr lang="en-US" sz="1200" spc="-5" dirty="0">
                <a:cs typeface="Arial"/>
              </a:rPr>
              <a:t>a</a:t>
            </a:r>
            <a:r>
              <a:rPr lang="en-US" sz="1200" spc="5" dirty="0">
                <a:cs typeface="Arial"/>
              </a:rPr>
              <a:t>st</a:t>
            </a:r>
            <a:endParaRPr lang="en-US" sz="1200" dirty="0">
              <a:cs typeface="Arial"/>
            </a:endParaRPr>
          </a:p>
          <a:p>
            <a:pPr marL="198112" indent="-185412">
              <a:spcBef>
                <a:spcPts val="240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200" spc="-10" dirty="0">
                <a:cs typeface="Arial"/>
              </a:rPr>
              <a:t>C</a:t>
            </a:r>
            <a:r>
              <a:rPr lang="en-US" sz="1200" dirty="0">
                <a:cs typeface="Arial"/>
              </a:rPr>
              <a:t>r</a:t>
            </a:r>
            <a:r>
              <a:rPr lang="en-US" sz="1200" spc="-5" dirty="0">
                <a:cs typeface="Arial"/>
              </a:rPr>
              <a:t>ea</a:t>
            </a:r>
            <a:r>
              <a:rPr lang="en-US" sz="1200" spc="5" dirty="0">
                <a:cs typeface="Arial"/>
              </a:rPr>
              <a:t>t</a:t>
            </a:r>
            <a:r>
              <a:rPr lang="en-US" sz="1200" dirty="0">
                <a:cs typeface="Arial"/>
              </a:rPr>
              <a:t>e</a:t>
            </a:r>
            <a:r>
              <a:rPr lang="en-US" sz="1200" spc="-35" dirty="0">
                <a:cs typeface="Arial"/>
              </a:rPr>
              <a:t> </a:t>
            </a:r>
            <a:r>
              <a:rPr lang="en-US" sz="1200" spc="-5" dirty="0">
                <a:cs typeface="Arial"/>
              </a:rPr>
              <a:t>p</a:t>
            </a:r>
            <a:r>
              <a:rPr lang="en-US" sz="1200" dirty="0">
                <a:cs typeface="Arial"/>
              </a:rPr>
              <a:t>r</a:t>
            </a:r>
            <a:r>
              <a:rPr lang="en-US" sz="1200" spc="-5" dirty="0">
                <a:cs typeface="Arial"/>
              </a:rPr>
              <a:t>opo</a:t>
            </a:r>
            <a:r>
              <a:rPr lang="en-US" sz="1200" spc="5" dirty="0">
                <a:cs typeface="Arial"/>
              </a:rPr>
              <a:t>s</a:t>
            </a:r>
            <a:r>
              <a:rPr lang="en-US" sz="1200" spc="-5" dirty="0">
                <a:cs typeface="Arial"/>
              </a:rPr>
              <a:t>a</a:t>
            </a:r>
            <a:r>
              <a:rPr lang="en-US" sz="1200" dirty="0">
                <a:cs typeface="Arial"/>
              </a:rPr>
              <a:t>l</a:t>
            </a:r>
            <a:r>
              <a:rPr lang="en-US" sz="1200" spc="-44" dirty="0">
                <a:cs typeface="Arial"/>
              </a:rPr>
              <a:t> </a:t>
            </a:r>
            <a:r>
              <a:rPr lang="en-US" sz="1200" spc="5">
                <a:cs typeface="Arial"/>
              </a:rPr>
              <a:t>f</a:t>
            </a:r>
            <a:r>
              <a:rPr lang="en-US" sz="1200" spc="-5">
                <a:cs typeface="Arial"/>
              </a:rPr>
              <a:t>o</a:t>
            </a:r>
            <a:r>
              <a:rPr lang="en-US" sz="1200">
                <a:cs typeface="Arial"/>
              </a:rPr>
              <a:t>r</a:t>
            </a:r>
            <a:r>
              <a:rPr lang="en-US" sz="1200" spc="-20">
                <a:cs typeface="Arial"/>
              </a:rPr>
              <a:t> </a:t>
            </a:r>
            <a:r>
              <a:rPr lang="en-US" sz="1200" spc="-5">
                <a:cs typeface="Arial"/>
              </a:rPr>
              <a:t>Build</a:t>
            </a:r>
            <a:endParaRPr lang="en-US" sz="1200" dirty="0">
              <a:cs typeface="Arial"/>
            </a:endParaRPr>
          </a:p>
          <a:p>
            <a:pPr marL="198112" marR="5080" indent="-185412">
              <a:lnSpc>
                <a:spcPts val="1510"/>
              </a:lnSpc>
              <a:spcBef>
                <a:spcPts val="420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200" spc="5" dirty="0">
                <a:cs typeface="Arial"/>
              </a:rPr>
              <a:t>I</a:t>
            </a:r>
            <a:r>
              <a:rPr lang="en-US" sz="1200" spc="-5" dirty="0">
                <a:cs typeface="Arial"/>
              </a:rPr>
              <a:t>den</a:t>
            </a:r>
            <a:r>
              <a:rPr lang="en-US" sz="1200" spc="5" dirty="0">
                <a:cs typeface="Arial"/>
              </a:rPr>
              <a:t>t</a:t>
            </a:r>
            <a:r>
              <a:rPr lang="en-US" sz="1200" dirty="0">
                <a:cs typeface="Arial"/>
              </a:rPr>
              <a:t>i</a:t>
            </a:r>
            <a:r>
              <a:rPr lang="en-US" sz="1200" spc="5" dirty="0">
                <a:cs typeface="Arial"/>
              </a:rPr>
              <a:t>f</a:t>
            </a:r>
            <a:r>
              <a:rPr lang="en-US" sz="1200" dirty="0">
                <a:cs typeface="Arial"/>
              </a:rPr>
              <a:t>y</a:t>
            </a:r>
            <a:r>
              <a:rPr lang="en-US" sz="1200" spc="-50" dirty="0">
                <a:cs typeface="Arial"/>
              </a:rPr>
              <a:t> </a:t>
            </a:r>
            <a:r>
              <a:rPr lang="en-US" sz="1200" spc="-5" dirty="0">
                <a:cs typeface="Arial"/>
              </a:rPr>
              <a:t>an</a:t>
            </a:r>
            <a:r>
              <a:rPr lang="en-US" sz="1200" dirty="0">
                <a:cs typeface="Arial"/>
              </a:rPr>
              <a:t>y</a:t>
            </a:r>
            <a:r>
              <a:rPr lang="en-US" sz="1200" spc="-14" dirty="0">
                <a:cs typeface="Arial"/>
              </a:rPr>
              <a:t> </a:t>
            </a:r>
            <a:r>
              <a:rPr lang="en-US" sz="1200" spc="-5" dirty="0">
                <a:cs typeface="Arial"/>
              </a:rPr>
              <a:t>e</a:t>
            </a:r>
            <a:r>
              <a:rPr lang="en-US" sz="1200" spc="-20" dirty="0">
                <a:cs typeface="Arial"/>
              </a:rPr>
              <a:t>x</a:t>
            </a:r>
            <a:r>
              <a:rPr lang="en-US" sz="1200" dirty="0">
                <a:cs typeface="Arial"/>
              </a:rPr>
              <a:t>i</a:t>
            </a:r>
            <a:r>
              <a:rPr lang="en-US" sz="1200" spc="5" dirty="0">
                <a:cs typeface="Arial"/>
              </a:rPr>
              <a:t>st</a:t>
            </a:r>
            <a:r>
              <a:rPr lang="en-US" sz="1200" dirty="0">
                <a:cs typeface="Arial"/>
              </a:rPr>
              <a:t>i</a:t>
            </a:r>
            <a:r>
              <a:rPr lang="en-US" sz="1200" spc="-5" dirty="0">
                <a:cs typeface="Arial"/>
              </a:rPr>
              <a:t>n</a:t>
            </a:r>
            <a:r>
              <a:rPr lang="en-US" sz="1200" dirty="0">
                <a:cs typeface="Arial"/>
              </a:rPr>
              <a:t>g</a:t>
            </a:r>
            <a:r>
              <a:rPr lang="en-US" sz="1200" spc="-20" dirty="0">
                <a:cs typeface="Arial"/>
              </a:rPr>
              <a:t> </a:t>
            </a:r>
            <a:r>
              <a:rPr lang="en-US" sz="1200" spc="-5" dirty="0">
                <a:cs typeface="Arial"/>
              </a:rPr>
              <a:t>o</a:t>
            </a:r>
            <a:r>
              <a:rPr lang="en-US" sz="1200" spc="-20" dirty="0">
                <a:cs typeface="Arial"/>
              </a:rPr>
              <a:t>f</a:t>
            </a:r>
            <a:r>
              <a:rPr lang="en-US" sz="1200" spc="5" dirty="0">
                <a:cs typeface="Arial"/>
              </a:rPr>
              <a:t>f</a:t>
            </a:r>
            <a:r>
              <a:rPr lang="en-US" sz="1200" spc="-5" dirty="0">
                <a:cs typeface="Arial"/>
              </a:rPr>
              <a:t>e</a:t>
            </a:r>
            <a:r>
              <a:rPr lang="en-US" sz="1200" dirty="0">
                <a:cs typeface="Arial"/>
              </a:rPr>
              <a:t>ri</a:t>
            </a:r>
            <a:r>
              <a:rPr lang="en-US" sz="1200" spc="-5" dirty="0">
                <a:cs typeface="Arial"/>
              </a:rPr>
              <a:t>ng</a:t>
            </a:r>
            <a:r>
              <a:rPr lang="en-US" sz="1200" spc="-10" dirty="0">
                <a:cs typeface="Arial"/>
              </a:rPr>
              <a:t>s</a:t>
            </a:r>
            <a:r>
              <a:rPr lang="en-US" sz="1200">
                <a:cs typeface="Arial"/>
              </a:rPr>
              <a:t>/ </a:t>
            </a:r>
            <a:r>
              <a:rPr lang="en-US" sz="1200" spc="5">
                <a:cs typeface="Arial"/>
              </a:rPr>
              <a:t>c</a:t>
            </a:r>
            <a:r>
              <a:rPr lang="en-US" sz="1200" spc="-5">
                <a:cs typeface="Arial"/>
              </a:rPr>
              <a:t>apab</a:t>
            </a:r>
            <a:r>
              <a:rPr lang="en-US" sz="1200">
                <a:cs typeface="Arial"/>
              </a:rPr>
              <a:t>ili</a:t>
            </a:r>
            <a:r>
              <a:rPr lang="en-US" sz="1200" spc="5">
                <a:cs typeface="Arial"/>
              </a:rPr>
              <a:t>t</a:t>
            </a:r>
            <a:r>
              <a:rPr lang="en-US" sz="1200">
                <a:cs typeface="Arial"/>
              </a:rPr>
              <a:t>i</a:t>
            </a:r>
            <a:r>
              <a:rPr lang="en-US" sz="1200" spc="-5">
                <a:cs typeface="Arial"/>
              </a:rPr>
              <a:t>e</a:t>
            </a:r>
            <a:r>
              <a:rPr lang="en-US" sz="1200">
                <a:cs typeface="Arial"/>
              </a:rPr>
              <a:t>s</a:t>
            </a:r>
            <a:endParaRPr lang="en-US" sz="1200" dirty="0">
              <a:cs typeface="Arial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3E3D740-61AA-5745-804A-A22CCBB9D04B}"/>
              </a:ext>
            </a:extLst>
          </p:cNvPr>
          <p:cNvSpPr/>
          <p:nvPr/>
        </p:nvSpPr>
        <p:spPr>
          <a:xfrm>
            <a:off x="8942499" y="5915000"/>
            <a:ext cx="2659882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8112" marR="59053" indent="-185412">
              <a:lnSpc>
                <a:spcPts val="1510"/>
              </a:lnSpc>
              <a:buFont typeface="Arial"/>
              <a:buChar char="•"/>
              <a:tabLst>
                <a:tab pos="198748" algn="l"/>
              </a:tabLst>
            </a:pPr>
            <a:r>
              <a:rPr lang="en-US" sz="1200" spc="-10">
                <a:cs typeface="Arial"/>
              </a:rPr>
              <a:t>D</a:t>
            </a:r>
            <a:r>
              <a:rPr lang="en-US" sz="1200" spc="-5">
                <a:cs typeface="Arial"/>
              </a:rPr>
              <a:t>e</a:t>
            </a:r>
            <a:r>
              <a:rPr lang="en-US" sz="1200" spc="-20">
                <a:cs typeface="Arial"/>
              </a:rPr>
              <a:t>v</a:t>
            </a:r>
            <a:r>
              <a:rPr lang="en-US" sz="1200" spc="-5">
                <a:cs typeface="Arial"/>
              </a:rPr>
              <a:t>e</a:t>
            </a:r>
            <a:r>
              <a:rPr lang="en-US" sz="1200">
                <a:cs typeface="Arial"/>
              </a:rPr>
              <a:t>l</a:t>
            </a:r>
            <a:r>
              <a:rPr lang="en-US" sz="1200" spc="-5">
                <a:cs typeface="Arial"/>
              </a:rPr>
              <a:t>op</a:t>
            </a:r>
            <a:r>
              <a:rPr lang="en-US" sz="1200">
                <a:cs typeface="Arial"/>
              </a:rPr>
              <a:t>i</a:t>
            </a:r>
            <a:r>
              <a:rPr lang="en-US" sz="1200" spc="-5">
                <a:cs typeface="Arial"/>
              </a:rPr>
              <a:t>n</a:t>
            </a:r>
            <a:r>
              <a:rPr lang="en-US" sz="1200">
                <a:cs typeface="Arial"/>
              </a:rPr>
              <a:t>g</a:t>
            </a:r>
            <a:r>
              <a:rPr lang="en-US" sz="1200" spc="-10">
                <a:cs typeface="Arial"/>
              </a:rPr>
              <a:t> </a:t>
            </a:r>
            <a:r>
              <a:rPr lang="en-US" sz="1200" spc="-5" dirty="0">
                <a:cs typeface="Arial"/>
              </a:rPr>
              <a:t>ope</a:t>
            </a:r>
            <a:r>
              <a:rPr lang="en-US" sz="1200" dirty="0">
                <a:cs typeface="Arial"/>
              </a:rPr>
              <a:t>r</a:t>
            </a:r>
            <a:r>
              <a:rPr lang="en-US" sz="1200" spc="-5" dirty="0">
                <a:cs typeface="Arial"/>
              </a:rPr>
              <a:t>a</a:t>
            </a:r>
            <a:r>
              <a:rPr lang="en-US" sz="1200" spc="5" dirty="0">
                <a:cs typeface="Arial"/>
              </a:rPr>
              <a:t>t</a:t>
            </a:r>
            <a:r>
              <a:rPr lang="en-US" sz="1200" dirty="0">
                <a:cs typeface="Arial"/>
              </a:rPr>
              <a:t>i</a:t>
            </a:r>
            <a:r>
              <a:rPr lang="en-US" sz="1200" spc="-14" dirty="0">
                <a:cs typeface="Arial"/>
              </a:rPr>
              <a:t>o</a:t>
            </a:r>
            <a:r>
              <a:rPr lang="en-US" sz="1200" spc="-5" dirty="0">
                <a:cs typeface="Arial"/>
              </a:rPr>
              <a:t>na</a:t>
            </a:r>
            <a:r>
              <a:rPr lang="en-US" sz="1200" dirty="0">
                <a:cs typeface="Arial"/>
              </a:rPr>
              <a:t>l</a:t>
            </a:r>
            <a:r>
              <a:rPr lang="en-US" sz="1200" spc="-44" dirty="0">
                <a:cs typeface="Arial"/>
              </a:rPr>
              <a:t> </a:t>
            </a:r>
            <a:r>
              <a:rPr lang="en-US" sz="1200" spc="-5" dirty="0">
                <a:cs typeface="Arial"/>
              </a:rPr>
              <a:t>KP</a:t>
            </a:r>
            <a:r>
              <a:rPr lang="en-US" sz="1200" spc="5" dirty="0">
                <a:cs typeface="Arial"/>
              </a:rPr>
              <a:t>Is</a:t>
            </a:r>
            <a:r>
              <a:rPr lang="en-US" sz="1200" dirty="0">
                <a:cs typeface="Arial"/>
              </a:rPr>
              <a:t>/ S</a:t>
            </a:r>
            <a:r>
              <a:rPr lang="en-US" sz="1200" spc="-5" dirty="0">
                <a:cs typeface="Arial"/>
              </a:rPr>
              <a:t>L</a:t>
            </a:r>
            <a:r>
              <a:rPr lang="en-US" sz="1200" dirty="0">
                <a:cs typeface="Arial"/>
              </a:rPr>
              <a:t>As</a:t>
            </a:r>
          </a:p>
          <a:p>
            <a:pPr marL="198112" indent="-185412">
              <a:spcBef>
                <a:spcPts val="204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200" spc="-10">
                <a:cs typeface="Arial"/>
              </a:rPr>
              <a:t>Define criteria and c</a:t>
            </a:r>
            <a:r>
              <a:rPr lang="en-US" sz="1200">
                <a:cs typeface="Arial"/>
              </a:rPr>
              <a:t>r</a:t>
            </a:r>
            <a:r>
              <a:rPr lang="en-US" sz="1200" spc="-5">
                <a:cs typeface="Arial"/>
              </a:rPr>
              <a:t>ea</a:t>
            </a:r>
            <a:r>
              <a:rPr lang="en-US" sz="1200" spc="5">
                <a:cs typeface="Arial"/>
              </a:rPr>
              <a:t>t</a:t>
            </a:r>
            <a:r>
              <a:rPr lang="en-US" sz="1200">
                <a:cs typeface="Arial"/>
              </a:rPr>
              <a:t>e</a:t>
            </a:r>
            <a:r>
              <a:rPr lang="en-US" sz="1200" spc="-35">
                <a:cs typeface="Arial"/>
              </a:rPr>
              <a:t> </a:t>
            </a:r>
            <a:r>
              <a:rPr lang="en-US" sz="1200" spc="-5" dirty="0">
                <a:cs typeface="Arial"/>
              </a:rPr>
              <a:t>p</a:t>
            </a:r>
            <a:r>
              <a:rPr lang="en-US" sz="1200" dirty="0">
                <a:cs typeface="Arial"/>
              </a:rPr>
              <a:t>r</a:t>
            </a:r>
            <a:r>
              <a:rPr lang="en-US" sz="1200" spc="-5" dirty="0">
                <a:cs typeface="Arial"/>
              </a:rPr>
              <a:t>opo</a:t>
            </a:r>
            <a:r>
              <a:rPr lang="en-US" sz="1200" spc="5" dirty="0">
                <a:cs typeface="Arial"/>
              </a:rPr>
              <a:t>s</a:t>
            </a:r>
            <a:r>
              <a:rPr lang="en-US" sz="1200" spc="-5" dirty="0">
                <a:cs typeface="Arial"/>
              </a:rPr>
              <a:t>a</a:t>
            </a:r>
            <a:r>
              <a:rPr lang="en-US" sz="1200" dirty="0">
                <a:cs typeface="Arial"/>
              </a:rPr>
              <a:t>l</a:t>
            </a:r>
            <a:r>
              <a:rPr lang="en-US" sz="1200" spc="-44" dirty="0">
                <a:cs typeface="Arial"/>
              </a:rPr>
              <a:t> </a:t>
            </a:r>
            <a:r>
              <a:rPr lang="en-US" sz="1200" spc="5">
                <a:cs typeface="Arial"/>
              </a:rPr>
              <a:t>f</a:t>
            </a:r>
            <a:r>
              <a:rPr lang="en-US" sz="1200" spc="-5">
                <a:cs typeface="Arial"/>
              </a:rPr>
              <a:t>o</a:t>
            </a:r>
            <a:r>
              <a:rPr lang="en-US" sz="1200">
                <a:cs typeface="Arial"/>
              </a:rPr>
              <a:t>r</a:t>
            </a:r>
            <a:r>
              <a:rPr lang="en-US" sz="1200" spc="-20">
                <a:cs typeface="Arial"/>
              </a:rPr>
              <a:t> </a:t>
            </a:r>
            <a:r>
              <a:rPr lang="en-US" sz="1200" spc="-5">
                <a:cs typeface="Arial"/>
              </a:rPr>
              <a:t>L</a:t>
            </a:r>
            <a:r>
              <a:rPr lang="en-US" sz="1200">
                <a:cs typeface="Arial"/>
              </a:rPr>
              <a:t>i</a:t>
            </a:r>
            <a:r>
              <a:rPr lang="en-US" sz="1200" spc="-20">
                <a:cs typeface="Arial"/>
              </a:rPr>
              <a:t>v</a:t>
            </a:r>
            <a:r>
              <a:rPr lang="en-US" sz="1200">
                <a:cs typeface="Arial"/>
              </a:rPr>
              <a:t>e</a:t>
            </a:r>
            <a:endParaRPr lang="en-US" sz="1200" dirty="0">
              <a:cs typeface="Arial"/>
            </a:endParaRPr>
          </a:p>
          <a:p>
            <a:pPr marL="198112" marR="267959" indent="-185412">
              <a:lnSpc>
                <a:spcPts val="1510"/>
              </a:lnSpc>
              <a:spcBef>
                <a:spcPts val="430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200" spc="-5" dirty="0">
                <a:cs typeface="Arial"/>
              </a:rPr>
              <a:t>Pe</a:t>
            </a:r>
            <a:r>
              <a:rPr lang="en-US" sz="1200" dirty="0">
                <a:cs typeface="Arial"/>
              </a:rPr>
              <a:t>r</a:t>
            </a:r>
            <a:r>
              <a:rPr lang="en-US" sz="1200" spc="5" dirty="0">
                <a:cs typeface="Arial"/>
              </a:rPr>
              <a:t>f</a:t>
            </a:r>
            <a:r>
              <a:rPr lang="en-US" sz="1200" spc="-5" dirty="0">
                <a:cs typeface="Arial"/>
              </a:rPr>
              <a:t>o</a:t>
            </a:r>
            <a:r>
              <a:rPr lang="en-US" sz="1200" dirty="0">
                <a:cs typeface="Arial"/>
              </a:rPr>
              <a:t>rm</a:t>
            </a:r>
            <a:r>
              <a:rPr lang="en-US" sz="1200" spc="-35" dirty="0">
                <a:cs typeface="Arial"/>
              </a:rPr>
              <a:t> </a:t>
            </a:r>
            <a:r>
              <a:rPr lang="en-US" sz="1200" spc="-5" dirty="0">
                <a:cs typeface="Arial"/>
              </a:rPr>
              <a:t>hando</a:t>
            </a:r>
            <a:r>
              <a:rPr lang="en-US" sz="1200" spc="-20" dirty="0">
                <a:cs typeface="Arial"/>
              </a:rPr>
              <a:t>v</a:t>
            </a:r>
            <a:r>
              <a:rPr lang="en-US" sz="1200" spc="-5" dirty="0">
                <a:cs typeface="Arial"/>
              </a:rPr>
              <a:t>e</a:t>
            </a:r>
            <a:r>
              <a:rPr lang="en-US" sz="1200" dirty="0">
                <a:cs typeface="Arial"/>
              </a:rPr>
              <a:t>r</a:t>
            </a:r>
            <a:r>
              <a:rPr lang="en-US" sz="1200" spc="-30" dirty="0">
                <a:cs typeface="Arial"/>
              </a:rPr>
              <a:t> </a:t>
            </a:r>
            <a:r>
              <a:rPr lang="en-US" sz="1200" spc="5" dirty="0">
                <a:cs typeface="Arial"/>
              </a:rPr>
              <a:t>t</a:t>
            </a:r>
            <a:r>
              <a:rPr lang="en-US" sz="1200" spc="-5" dirty="0">
                <a:cs typeface="Arial"/>
              </a:rPr>
              <a:t>a</a:t>
            </a:r>
            <a:r>
              <a:rPr lang="en-US" sz="1200" spc="5" dirty="0">
                <a:cs typeface="Arial"/>
              </a:rPr>
              <a:t>sk</a:t>
            </a:r>
            <a:r>
              <a:rPr lang="en-US" sz="1200" dirty="0">
                <a:cs typeface="Arial"/>
              </a:rPr>
              <a:t>s</a:t>
            </a:r>
            <a:r>
              <a:rPr lang="en-US" sz="1200" spc="-25" dirty="0">
                <a:cs typeface="Arial"/>
              </a:rPr>
              <a:t> </a:t>
            </a:r>
            <a:r>
              <a:rPr lang="en-US" sz="1200" spc="5" dirty="0">
                <a:cs typeface="Arial"/>
              </a:rPr>
              <a:t>t</a:t>
            </a:r>
            <a:r>
              <a:rPr lang="en-US" sz="1200" dirty="0">
                <a:cs typeface="Arial"/>
              </a:rPr>
              <a:t>o </a:t>
            </a:r>
            <a:r>
              <a:rPr lang="en-US" sz="1200" spc="-5" dirty="0">
                <a:cs typeface="Arial"/>
              </a:rPr>
              <a:t>Ope</a:t>
            </a:r>
            <a:r>
              <a:rPr lang="en-US" sz="1200" dirty="0">
                <a:cs typeface="Arial"/>
              </a:rPr>
              <a:t>r</a:t>
            </a:r>
            <a:r>
              <a:rPr lang="en-US" sz="1200" spc="-5" dirty="0">
                <a:cs typeface="Arial"/>
              </a:rPr>
              <a:t>a</a:t>
            </a:r>
            <a:r>
              <a:rPr lang="en-US" sz="1200" spc="5" dirty="0">
                <a:cs typeface="Arial"/>
              </a:rPr>
              <a:t>t</a:t>
            </a:r>
            <a:r>
              <a:rPr lang="en-US" sz="1200" dirty="0">
                <a:cs typeface="Arial"/>
              </a:rPr>
              <a:t>i</a:t>
            </a:r>
            <a:r>
              <a:rPr lang="en-US" sz="1200" spc="-5" dirty="0">
                <a:cs typeface="Arial"/>
              </a:rPr>
              <a:t>o</a:t>
            </a:r>
            <a:r>
              <a:rPr lang="en-US" sz="1200" spc="-14" dirty="0">
                <a:cs typeface="Arial"/>
              </a:rPr>
              <a:t>n</a:t>
            </a:r>
            <a:r>
              <a:rPr lang="en-US" sz="1200" spc="5" dirty="0">
                <a:cs typeface="Arial"/>
              </a:rPr>
              <a:t>s</a:t>
            </a:r>
            <a:r>
              <a:rPr lang="en-US" sz="1200" spc="-10" dirty="0">
                <a:cs typeface="Arial"/>
              </a:rPr>
              <a:t>/R</a:t>
            </a:r>
            <a:r>
              <a:rPr lang="en-US" sz="1200" spc="-5" dirty="0">
                <a:cs typeface="Arial"/>
              </a:rPr>
              <a:t>u</a:t>
            </a:r>
            <a:r>
              <a:rPr lang="en-US" sz="1200" dirty="0">
                <a:cs typeface="Arial"/>
              </a:rPr>
              <a:t>n</a:t>
            </a:r>
            <a:r>
              <a:rPr lang="en-US" sz="1200" spc="-44" dirty="0">
                <a:cs typeface="Arial"/>
              </a:rPr>
              <a:t> </a:t>
            </a:r>
            <a:r>
              <a:rPr lang="en-US" sz="1200" spc="5" dirty="0">
                <a:cs typeface="Arial"/>
              </a:rPr>
              <a:t>t</a:t>
            </a:r>
            <a:r>
              <a:rPr lang="en-US" sz="1200" spc="-5" dirty="0">
                <a:cs typeface="Arial"/>
              </a:rPr>
              <a:t>ea</a:t>
            </a:r>
            <a:r>
              <a:rPr lang="en-US" sz="1200" spc="-10" dirty="0">
                <a:cs typeface="Arial"/>
              </a:rPr>
              <a:t>m</a:t>
            </a:r>
            <a:r>
              <a:rPr lang="en-US" sz="1200" dirty="0">
                <a:cs typeface="Arial"/>
              </a:rPr>
              <a:t>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807B32-3AB8-5B4D-B37A-5612036D1DEE}"/>
              </a:ext>
            </a:extLst>
          </p:cNvPr>
          <p:cNvSpPr/>
          <p:nvPr/>
        </p:nvSpPr>
        <p:spPr>
          <a:xfrm>
            <a:off x="11445090" y="5915000"/>
            <a:ext cx="2659882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8112" marR="546713" indent="-185412">
              <a:lnSpc>
                <a:spcPts val="1510"/>
              </a:lnSpc>
              <a:buFont typeface="Arial"/>
              <a:buChar char="•"/>
              <a:tabLst>
                <a:tab pos="198748" algn="l"/>
              </a:tabLst>
            </a:pPr>
            <a:r>
              <a:rPr lang="en-US" sz="1200" spc="5" dirty="0">
                <a:cs typeface="Arial"/>
              </a:rPr>
              <a:t>I</a:t>
            </a:r>
            <a:r>
              <a:rPr lang="en-US" sz="1200" spc="-10" dirty="0">
                <a:cs typeface="Arial"/>
              </a:rPr>
              <a:t>m</a:t>
            </a:r>
            <a:r>
              <a:rPr lang="en-US" sz="1200" spc="-5" dirty="0">
                <a:cs typeface="Arial"/>
              </a:rPr>
              <a:t>p</a:t>
            </a:r>
            <a:r>
              <a:rPr lang="en-US" sz="1200" dirty="0">
                <a:cs typeface="Arial"/>
              </a:rPr>
              <a:t>l</a:t>
            </a:r>
            <a:r>
              <a:rPr lang="en-US" sz="1200" spc="-5" dirty="0">
                <a:cs typeface="Arial"/>
              </a:rPr>
              <a:t>e</a:t>
            </a:r>
            <a:r>
              <a:rPr lang="en-US" sz="1200" spc="-10" dirty="0">
                <a:cs typeface="Arial"/>
              </a:rPr>
              <a:t>m</a:t>
            </a:r>
            <a:r>
              <a:rPr lang="en-US" sz="1200" spc="-5" dirty="0">
                <a:cs typeface="Arial"/>
              </a:rPr>
              <a:t>en</a:t>
            </a:r>
            <a:r>
              <a:rPr lang="en-US" sz="1200" dirty="0">
                <a:cs typeface="Arial"/>
              </a:rPr>
              <a:t>t</a:t>
            </a:r>
            <a:r>
              <a:rPr lang="en-US" sz="1200" spc="-40" dirty="0">
                <a:cs typeface="Arial"/>
              </a:rPr>
              <a:t> </a:t>
            </a:r>
            <a:r>
              <a:rPr lang="en-US" sz="1200" spc="-5" dirty="0">
                <a:cs typeface="Arial"/>
              </a:rPr>
              <a:t>ope</a:t>
            </a:r>
            <a:r>
              <a:rPr lang="en-US" sz="1200" dirty="0">
                <a:cs typeface="Arial"/>
              </a:rPr>
              <a:t>r</a:t>
            </a:r>
            <a:r>
              <a:rPr lang="en-US" sz="1200" spc="-5" dirty="0">
                <a:cs typeface="Arial"/>
              </a:rPr>
              <a:t>a</a:t>
            </a:r>
            <a:r>
              <a:rPr lang="en-US" sz="1200" spc="5" dirty="0">
                <a:cs typeface="Arial"/>
              </a:rPr>
              <a:t>t</a:t>
            </a:r>
            <a:r>
              <a:rPr lang="en-US" sz="1200" dirty="0">
                <a:cs typeface="Arial"/>
              </a:rPr>
              <a:t>i</a:t>
            </a:r>
            <a:r>
              <a:rPr lang="en-US" sz="1200" spc="-5" dirty="0">
                <a:cs typeface="Arial"/>
              </a:rPr>
              <a:t>o</a:t>
            </a:r>
            <a:r>
              <a:rPr lang="en-US" sz="1200" spc="-14" dirty="0">
                <a:cs typeface="Arial"/>
              </a:rPr>
              <a:t>n</a:t>
            </a:r>
            <a:r>
              <a:rPr lang="en-US" sz="1200" spc="-5" dirty="0">
                <a:cs typeface="Arial"/>
              </a:rPr>
              <a:t>al bu</a:t>
            </a:r>
            <a:r>
              <a:rPr lang="en-US" sz="1200" spc="5" dirty="0">
                <a:cs typeface="Arial"/>
              </a:rPr>
              <a:t>s</a:t>
            </a:r>
            <a:r>
              <a:rPr lang="en-US" sz="1200" dirty="0">
                <a:cs typeface="Arial"/>
              </a:rPr>
              <a:t>i</a:t>
            </a:r>
            <a:r>
              <a:rPr lang="en-US" sz="1200" spc="-5" dirty="0">
                <a:cs typeface="Arial"/>
              </a:rPr>
              <a:t>ne</a:t>
            </a:r>
            <a:r>
              <a:rPr lang="en-US" sz="1200" spc="5" dirty="0">
                <a:cs typeface="Arial"/>
              </a:rPr>
              <a:t>s</a:t>
            </a:r>
            <a:r>
              <a:rPr lang="en-US" sz="1200" dirty="0">
                <a:cs typeface="Arial"/>
              </a:rPr>
              <a:t>s</a:t>
            </a:r>
            <a:r>
              <a:rPr lang="en-US" sz="1200" spc="-40" dirty="0">
                <a:cs typeface="Arial"/>
              </a:rPr>
              <a:t> </a:t>
            </a:r>
            <a:r>
              <a:rPr lang="en-US" sz="1200" spc="5" dirty="0">
                <a:cs typeface="Arial"/>
              </a:rPr>
              <a:t>s</a:t>
            </a:r>
            <a:r>
              <a:rPr lang="en-US" sz="1200" spc="-5" dirty="0">
                <a:cs typeface="Arial"/>
              </a:rPr>
              <a:t>e</a:t>
            </a:r>
            <a:r>
              <a:rPr lang="en-US" sz="1200" dirty="0">
                <a:cs typeface="Arial"/>
              </a:rPr>
              <a:t>r</a:t>
            </a:r>
            <a:r>
              <a:rPr lang="en-US" sz="1200" spc="-20" dirty="0">
                <a:cs typeface="Arial"/>
              </a:rPr>
              <a:t>v</a:t>
            </a:r>
            <a:r>
              <a:rPr lang="en-US" sz="1200" dirty="0">
                <a:cs typeface="Arial"/>
              </a:rPr>
              <a:t>i</a:t>
            </a:r>
            <a:r>
              <a:rPr lang="en-US" sz="1200" spc="5" dirty="0">
                <a:cs typeface="Arial"/>
              </a:rPr>
              <a:t>c</a:t>
            </a:r>
            <a:r>
              <a:rPr lang="en-US" sz="1200" dirty="0">
                <a:cs typeface="Arial"/>
              </a:rPr>
              <a:t>e</a:t>
            </a:r>
            <a:r>
              <a:rPr lang="en-US" sz="1200" spc="-20" dirty="0">
                <a:cs typeface="Arial"/>
              </a:rPr>
              <a:t> </a:t>
            </a:r>
            <a:r>
              <a:rPr lang="en-US" sz="1200" dirty="0">
                <a:cs typeface="Arial"/>
              </a:rPr>
              <a:t>l</a:t>
            </a:r>
            <a:r>
              <a:rPr lang="en-US" sz="1200" spc="-5" dirty="0">
                <a:cs typeface="Arial"/>
              </a:rPr>
              <a:t>e</a:t>
            </a:r>
            <a:r>
              <a:rPr lang="en-US" sz="1200" spc="-20" dirty="0">
                <a:cs typeface="Arial"/>
              </a:rPr>
              <a:t>v</a:t>
            </a:r>
            <a:r>
              <a:rPr lang="en-US" sz="1200" spc="-5" dirty="0">
                <a:cs typeface="Arial"/>
              </a:rPr>
              <a:t>e</a:t>
            </a:r>
            <a:r>
              <a:rPr lang="en-US" sz="1200" dirty="0">
                <a:cs typeface="Arial"/>
              </a:rPr>
              <a:t>ls</a:t>
            </a:r>
          </a:p>
          <a:p>
            <a:pPr marL="198112" indent="-185412">
              <a:spcBef>
                <a:spcPts val="215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200" spc="-5" dirty="0">
                <a:cs typeface="Arial"/>
              </a:rPr>
              <a:t>Ongo</a:t>
            </a:r>
            <a:r>
              <a:rPr lang="en-US" sz="1200" dirty="0">
                <a:cs typeface="Arial"/>
              </a:rPr>
              <a:t>i</a:t>
            </a:r>
            <a:r>
              <a:rPr lang="en-US" sz="1200" spc="-5" dirty="0">
                <a:cs typeface="Arial"/>
              </a:rPr>
              <a:t>n</a:t>
            </a:r>
            <a:r>
              <a:rPr lang="en-US" sz="1200" dirty="0">
                <a:cs typeface="Arial"/>
              </a:rPr>
              <a:t>g</a:t>
            </a:r>
            <a:r>
              <a:rPr lang="en-US" sz="1200" spc="-35" dirty="0">
                <a:cs typeface="Arial"/>
              </a:rPr>
              <a:t> </a:t>
            </a:r>
            <a:r>
              <a:rPr lang="en-US" sz="1200" spc="5" dirty="0">
                <a:cs typeface="Arial"/>
              </a:rPr>
              <a:t>c</a:t>
            </a:r>
            <a:r>
              <a:rPr lang="en-US" sz="1200" spc="-5" dirty="0">
                <a:cs typeface="Arial"/>
              </a:rPr>
              <a:t>apa</a:t>
            </a:r>
            <a:r>
              <a:rPr lang="en-US" sz="1200" spc="5" dirty="0">
                <a:cs typeface="Arial"/>
              </a:rPr>
              <a:t>c</a:t>
            </a:r>
            <a:r>
              <a:rPr lang="en-US" sz="1200" dirty="0">
                <a:cs typeface="Arial"/>
              </a:rPr>
              <a:t>i</a:t>
            </a:r>
            <a:r>
              <a:rPr lang="en-US" sz="1200" spc="5" dirty="0">
                <a:cs typeface="Arial"/>
              </a:rPr>
              <a:t>t</a:t>
            </a:r>
            <a:r>
              <a:rPr lang="en-US" sz="1200" dirty="0">
                <a:cs typeface="Arial"/>
              </a:rPr>
              <a:t>y</a:t>
            </a:r>
            <a:r>
              <a:rPr lang="en-US" sz="1200" spc="-50" dirty="0">
                <a:cs typeface="Arial"/>
              </a:rPr>
              <a:t> </a:t>
            </a:r>
            <a:r>
              <a:rPr lang="en-US" sz="1200" spc="-10" dirty="0">
                <a:cs typeface="Arial"/>
              </a:rPr>
              <a:t>m</a:t>
            </a:r>
            <a:r>
              <a:rPr lang="en-US" sz="1200" spc="-5" dirty="0">
                <a:cs typeface="Arial"/>
              </a:rPr>
              <a:t>ode</a:t>
            </a:r>
            <a:r>
              <a:rPr lang="en-US" sz="1200" dirty="0">
                <a:cs typeface="Arial"/>
              </a:rPr>
              <a:t>l</a:t>
            </a:r>
          </a:p>
          <a:p>
            <a:pPr marL="198112" marR="5080" indent="-185412">
              <a:lnSpc>
                <a:spcPts val="1510"/>
              </a:lnSpc>
              <a:spcBef>
                <a:spcPts val="420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200" spc="-10" dirty="0">
                <a:cs typeface="Arial"/>
              </a:rPr>
              <a:t>D</a:t>
            </a:r>
            <a:r>
              <a:rPr lang="en-US" sz="1200" spc="-5" dirty="0">
                <a:cs typeface="Arial"/>
              </a:rPr>
              <a:t>e</a:t>
            </a:r>
            <a:r>
              <a:rPr lang="en-US" sz="1200" dirty="0">
                <a:cs typeface="Arial"/>
              </a:rPr>
              <a:t>li</a:t>
            </a:r>
            <a:r>
              <a:rPr lang="en-US" sz="1200" spc="-20" dirty="0">
                <a:cs typeface="Arial"/>
              </a:rPr>
              <a:t>v</a:t>
            </a:r>
            <a:r>
              <a:rPr lang="en-US" sz="1200" spc="-5" dirty="0">
                <a:cs typeface="Arial"/>
              </a:rPr>
              <a:t>e</a:t>
            </a:r>
            <a:r>
              <a:rPr lang="en-US" sz="1200" dirty="0">
                <a:cs typeface="Arial"/>
              </a:rPr>
              <a:t>ry </a:t>
            </a:r>
            <a:r>
              <a:rPr lang="en-US" sz="1200" spc="-5" dirty="0">
                <a:cs typeface="Arial"/>
              </a:rPr>
              <a:t>b</a:t>
            </a:r>
            <a:r>
              <a:rPr lang="en-US" sz="1200" dirty="0">
                <a:cs typeface="Arial"/>
              </a:rPr>
              <a:t>y</a:t>
            </a:r>
            <a:r>
              <a:rPr lang="en-US" sz="1200" spc="-14" dirty="0">
                <a:cs typeface="Arial"/>
              </a:rPr>
              <a:t> </a:t>
            </a:r>
            <a:r>
              <a:rPr lang="en-US" sz="1200" spc="5" dirty="0">
                <a:cs typeface="Arial"/>
              </a:rPr>
              <a:t>f</a:t>
            </a:r>
            <a:r>
              <a:rPr lang="en-US" sz="1200" spc="-5" dirty="0">
                <a:cs typeface="Arial"/>
              </a:rPr>
              <a:t>a</a:t>
            </a:r>
            <a:r>
              <a:rPr lang="en-US" sz="1200" spc="5" dirty="0">
                <a:cs typeface="Arial"/>
              </a:rPr>
              <a:t>ct</a:t>
            </a:r>
            <a:r>
              <a:rPr lang="en-US" sz="1200" spc="-5" dirty="0">
                <a:cs typeface="Arial"/>
              </a:rPr>
              <a:t>o</a:t>
            </a:r>
            <a:r>
              <a:rPr lang="en-US" sz="1200" dirty="0">
                <a:cs typeface="Arial"/>
              </a:rPr>
              <a:t>r</a:t>
            </a:r>
            <a:r>
              <a:rPr lang="en-US" sz="1200" spc="-20" dirty="0">
                <a:cs typeface="Arial"/>
              </a:rPr>
              <a:t>y</a:t>
            </a:r>
            <a:r>
              <a:rPr lang="en-US" sz="1200" spc="5" dirty="0">
                <a:cs typeface="Arial"/>
              </a:rPr>
              <a:t>/</a:t>
            </a:r>
            <a:r>
              <a:rPr lang="en-US" sz="1200" spc="-5" dirty="0">
                <a:cs typeface="Arial"/>
              </a:rPr>
              <a:t>g</a:t>
            </a:r>
            <a:r>
              <a:rPr lang="en-US" sz="1200" dirty="0">
                <a:cs typeface="Arial"/>
              </a:rPr>
              <a:t>l</a:t>
            </a:r>
            <a:r>
              <a:rPr lang="en-US" sz="1200" spc="-5" dirty="0">
                <a:cs typeface="Arial"/>
              </a:rPr>
              <a:t>o</a:t>
            </a:r>
            <a:r>
              <a:rPr lang="en-US" sz="1200" spc="-14" dirty="0">
                <a:cs typeface="Arial"/>
              </a:rPr>
              <a:t>b</a:t>
            </a:r>
            <a:r>
              <a:rPr lang="en-US" sz="1200" spc="-5" dirty="0">
                <a:cs typeface="Arial"/>
              </a:rPr>
              <a:t>a</a:t>
            </a:r>
            <a:r>
              <a:rPr lang="en-US" sz="1200" dirty="0">
                <a:cs typeface="Arial"/>
              </a:rPr>
              <a:t>l</a:t>
            </a:r>
            <a:r>
              <a:rPr lang="en-US" sz="1200" spc="-44" dirty="0">
                <a:cs typeface="Arial"/>
              </a:rPr>
              <a:t> </a:t>
            </a:r>
            <a:r>
              <a:rPr lang="en-US" sz="1200" spc="-10" dirty="0">
                <a:cs typeface="Arial"/>
              </a:rPr>
              <a:t>R</a:t>
            </a:r>
            <a:r>
              <a:rPr lang="en-US" sz="1200" spc="-5" dirty="0">
                <a:cs typeface="Arial"/>
              </a:rPr>
              <a:t>u</a:t>
            </a:r>
            <a:r>
              <a:rPr lang="en-US" sz="1200" dirty="0">
                <a:cs typeface="Arial"/>
              </a:rPr>
              <a:t>n </a:t>
            </a:r>
            <a:r>
              <a:rPr lang="en-US" sz="1200" spc="5" dirty="0">
                <a:cs typeface="Arial"/>
              </a:rPr>
              <a:t>t</a:t>
            </a:r>
            <a:r>
              <a:rPr lang="en-US" sz="1200" spc="-5" dirty="0">
                <a:cs typeface="Arial"/>
              </a:rPr>
              <a:t>ea</a:t>
            </a:r>
            <a:r>
              <a:rPr lang="en-US" sz="1200" spc="-10" dirty="0">
                <a:cs typeface="Arial"/>
              </a:rPr>
              <a:t>m</a:t>
            </a:r>
            <a:r>
              <a:rPr lang="en-US" sz="1200" dirty="0">
                <a:cs typeface="Arial"/>
              </a:rPr>
              <a:t>s</a:t>
            </a:r>
            <a:r>
              <a:rPr lang="en-US" sz="1200" spc="-25" dirty="0">
                <a:cs typeface="Arial"/>
              </a:rPr>
              <a:t> </a:t>
            </a:r>
            <a:r>
              <a:rPr lang="en-US" sz="1200" spc="-20" dirty="0">
                <a:cs typeface="Arial"/>
              </a:rPr>
              <a:t>w</a:t>
            </a:r>
            <a:r>
              <a:rPr lang="en-US" sz="1200" dirty="0">
                <a:cs typeface="Arial"/>
              </a:rPr>
              <a:t>i</a:t>
            </a:r>
            <a:r>
              <a:rPr lang="en-US" sz="1200" spc="5" dirty="0">
                <a:cs typeface="Arial"/>
              </a:rPr>
              <a:t>t</a:t>
            </a:r>
            <a:r>
              <a:rPr lang="en-US" sz="1200" dirty="0">
                <a:cs typeface="Arial"/>
              </a:rPr>
              <a:t>h</a:t>
            </a:r>
            <a:r>
              <a:rPr lang="en-US" sz="1200" spc="5" dirty="0">
                <a:cs typeface="Arial"/>
              </a:rPr>
              <a:t> s</a:t>
            </a:r>
            <a:r>
              <a:rPr lang="en-US" sz="1200" spc="-5" dirty="0">
                <a:cs typeface="Arial"/>
              </a:rPr>
              <a:t>uppo</a:t>
            </a:r>
            <a:r>
              <a:rPr lang="en-US" sz="1200" dirty="0">
                <a:cs typeface="Arial"/>
              </a:rPr>
              <a:t>rt</a:t>
            </a:r>
            <a:r>
              <a:rPr lang="en-US" sz="1200" spc="-50" dirty="0">
                <a:cs typeface="Arial"/>
              </a:rPr>
              <a:t> </a:t>
            </a:r>
            <a:r>
              <a:rPr lang="en-US" sz="1200" spc="5">
                <a:cs typeface="Arial"/>
              </a:rPr>
              <a:t>f</a:t>
            </a:r>
            <a:r>
              <a:rPr lang="en-US" sz="1200">
                <a:cs typeface="Arial"/>
              </a:rPr>
              <a:t>r</a:t>
            </a:r>
            <a:r>
              <a:rPr lang="en-US" sz="1200" spc="-5">
                <a:cs typeface="Arial"/>
              </a:rPr>
              <a:t>o</a:t>
            </a:r>
            <a:r>
              <a:rPr lang="en-US" sz="1200">
                <a:cs typeface="Arial"/>
              </a:rPr>
              <a:t>m </a:t>
            </a:r>
            <a:r>
              <a:rPr lang="en-US" sz="1200" spc="-10">
                <a:cs typeface="Arial"/>
              </a:rPr>
              <a:t>DTC</a:t>
            </a:r>
            <a:endParaRPr lang="en-US" sz="1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313243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Backup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>
            <a:extLst>
              <a:ext uri="{FF2B5EF4-FFF2-40B4-BE49-F238E27FC236}">
                <a16:creationId xmlns:a16="http://schemas.microsoft.com/office/drawing/2014/main" id="{C797A47B-E0FC-244C-9F92-974B355F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166947" y="7750232"/>
            <a:ext cx="4965700" cy="3937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26B31B0D-6524-C846-BEFA-87FDCDA72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209935" y="1622597"/>
            <a:ext cx="4965700" cy="393700"/>
          </a:xfrm>
          <a:prstGeom prst="rect">
            <a:avLst/>
          </a:prstGeom>
        </p:spPr>
      </p:pic>
      <p:sp>
        <p:nvSpPr>
          <p:cNvPr id="62" name="Pentagon 61">
            <a:extLst>
              <a:ext uri="{FF2B5EF4-FFF2-40B4-BE49-F238E27FC236}">
                <a16:creationId xmlns:a16="http://schemas.microsoft.com/office/drawing/2014/main" id="{F42FA36C-3CB6-CB43-AB34-2BBB5D2CBC22}"/>
              </a:ext>
            </a:extLst>
          </p:cNvPr>
          <p:cNvSpPr/>
          <p:nvPr/>
        </p:nvSpPr>
        <p:spPr>
          <a:xfrm>
            <a:off x="11445090" y="2483301"/>
            <a:ext cx="2682317" cy="1728192"/>
          </a:xfrm>
          <a:prstGeom prst="homePlate">
            <a:avLst>
              <a:gd name="adj" fmla="val 28444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Pentagon 62">
            <a:extLst>
              <a:ext uri="{FF2B5EF4-FFF2-40B4-BE49-F238E27FC236}">
                <a16:creationId xmlns:a16="http://schemas.microsoft.com/office/drawing/2014/main" id="{098EDC1A-171C-4E42-8132-E88A7945AB35}"/>
              </a:ext>
            </a:extLst>
          </p:cNvPr>
          <p:cNvSpPr/>
          <p:nvPr/>
        </p:nvSpPr>
        <p:spPr>
          <a:xfrm>
            <a:off x="9241395" y="2504787"/>
            <a:ext cx="2682317" cy="1728192"/>
          </a:xfrm>
          <a:prstGeom prst="homePlate">
            <a:avLst>
              <a:gd name="adj" fmla="val 28444"/>
            </a:avLst>
          </a:prstGeom>
          <a:solidFill>
            <a:schemeClr val="bg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533138"/>
            <a:ext cx="11049000" cy="6155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5" dirty="0"/>
              <a:t>DTC </a:t>
            </a:r>
            <a:r>
              <a:rPr spc="-35" dirty="0"/>
              <a:t>P</a:t>
            </a:r>
            <a:r>
              <a:rPr spc="-14" dirty="0"/>
              <a:t>r</a:t>
            </a:r>
            <a:r>
              <a:rPr spc="-30" dirty="0"/>
              <a:t>oduc</a:t>
            </a:r>
            <a:r>
              <a:rPr spc="-14" dirty="0"/>
              <a:t>t</a:t>
            </a:r>
            <a:r>
              <a:rPr spc="14" dirty="0"/>
              <a:t> </a:t>
            </a:r>
            <a:r>
              <a:rPr lang="en-US" spc="-30" dirty="0"/>
              <a:t>D</a:t>
            </a:r>
            <a:r>
              <a:rPr spc="-30" dirty="0"/>
              <a:t>eve</a:t>
            </a:r>
            <a:r>
              <a:rPr spc="-10" dirty="0"/>
              <a:t>l</a:t>
            </a:r>
            <a:r>
              <a:rPr spc="-35" dirty="0"/>
              <a:t>opmen</a:t>
            </a:r>
            <a:r>
              <a:rPr spc="-14" dirty="0"/>
              <a:t>t</a:t>
            </a:r>
            <a:r>
              <a:rPr spc="40" dirty="0"/>
              <a:t> </a:t>
            </a:r>
            <a:r>
              <a:rPr lang="en-US" spc="-30" dirty="0"/>
              <a:t>A</a:t>
            </a:r>
            <a:r>
              <a:rPr spc="-30" dirty="0"/>
              <a:t>pp</a:t>
            </a:r>
            <a:r>
              <a:rPr spc="-14" dirty="0"/>
              <a:t>r</a:t>
            </a:r>
            <a:r>
              <a:rPr spc="-30" dirty="0"/>
              <a:t>oac</a:t>
            </a:r>
            <a:r>
              <a:rPr spc="-25" dirty="0"/>
              <a:t>h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4294967295"/>
          </p:nvPr>
        </p:nvSpPr>
        <p:spPr>
          <a:xfrm>
            <a:off x="13763708" y="7643100"/>
            <a:ext cx="45719" cy="443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/>
            <a:fld id="{81D60167-4931-47E6-BA6A-407CBD079E47}" type="slidenum">
              <a:rPr dirty="0"/>
              <a:pPr marL="25399"/>
              <a:t>3</a:t>
            </a:fld>
            <a:endParaRPr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C32C8C2-EF03-3F41-BD6D-35A5ED5BF312}"/>
              </a:ext>
            </a:extLst>
          </p:cNvPr>
          <p:cNvSpPr/>
          <p:nvPr/>
        </p:nvSpPr>
        <p:spPr>
          <a:xfrm>
            <a:off x="3498776" y="2494041"/>
            <a:ext cx="2682316" cy="1738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entagon 53">
            <a:extLst>
              <a:ext uri="{FF2B5EF4-FFF2-40B4-BE49-F238E27FC236}">
                <a16:creationId xmlns:a16="http://schemas.microsoft.com/office/drawing/2014/main" id="{0F325780-233A-2C44-A443-EE8BF0097384}"/>
              </a:ext>
            </a:extLst>
          </p:cNvPr>
          <p:cNvSpPr/>
          <p:nvPr/>
        </p:nvSpPr>
        <p:spPr>
          <a:xfrm>
            <a:off x="618456" y="2458616"/>
            <a:ext cx="2682317" cy="1728192"/>
          </a:xfrm>
          <a:prstGeom prst="homePlate">
            <a:avLst>
              <a:gd name="adj" fmla="val 28444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91656-2FEC-6946-B705-65E77988C8A2}"/>
              </a:ext>
            </a:extLst>
          </p:cNvPr>
          <p:cNvSpPr/>
          <p:nvPr/>
        </p:nvSpPr>
        <p:spPr>
          <a:xfrm>
            <a:off x="6217060" y="2494041"/>
            <a:ext cx="2682316" cy="1738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entagon 60">
            <a:extLst>
              <a:ext uri="{FF2B5EF4-FFF2-40B4-BE49-F238E27FC236}">
                <a16:creationId xmlns:a16="http://schemas.microsoft.com/office/drawing/2014/main" id="{E3D2EFD1-970E-4447-B040-BAA7860EF06F}"/>
              </a:ext>
            </a:extLst>
          </p:cNvPr>
          <p:cNvSpPr/>
          <p:nvPr/>
        </p:nvSpPr>
        <p:spPr>
          <a:xfrm>
            <a:off x="8942500" y="2501119"/>
            <a:ext cx="2682317" cy="1728192"/>
          </a:xfrm>
          <a:prstGeom prst="homePlate">
            <a:avLst>
              <a:gd name="adj" fmla="val 28444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09F63B-6C5D-0F4B-AAF7-AE350924A8B9}"/>
              </a:ext>
            </a:extLst>
          </p:cNvPr>
          <p:cNvSpPr txBox="1"/>
          <p:nvPr/>
        </p:nvSpPr>
        <p:spPr>
          <a:xfrm>
            <a:off x="618456" y="209857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ENGAGE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569FBC-B4BC-314B-88E9-AAB953A20C3D}"/>
              </a:ext>
            </a:extLst>
          </p:cNvPr>
          <p:cNvSpPr txBox="1"/>
          <p:nvPr/>
        </p:nvSpPr>
        <p:spPr>
          <a:xfrm>
            <a:off x="3484464" y="2098576"/>
            <a:ext cx="2682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DISCOVER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49FF151-6305-4142-8D83-BACD6F5BF190}"/>
              </a:ext>
            </a:extLst>
          </p:cNvPr>
          <p:cNvSpPr txBox="1"/>
          <p:nvPr/>
        </p:nvSpPr>
        <p:spPr>
          <a:xfrm>
            <a:off x="6210730" y="2098576"/>
            <a:ext cx="4935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DEVELOP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3287D0-3B54-1545-B474-77C64E9E7FA7}"/>
              </a:ext>
            </a:extLst>
          </p:cNvPr>
          <p:cNvSpPr txBox="1"/>
          <p:nvPr/>
        </p:nvSpPr>
        <p:spPr>
          <a:xfrm>
            <a:off x="11445089" y="2098575"/>
            <a:ext cx="2274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LIVE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790699-086F-6041-ACBC-072286899520}"/>
              </a:ext>
            </a:extLst>
          </p:cNvPr>
          <p:cNvSpPr/>
          <p:nvPr/>
        </p:nvSpPr>
        <p:spPr>
          <a:xfrm>
            <a:off x="3625432" y="2744618"/>
            <a:ext cx="24290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228590" algn="ctr"/>
            <a:r>
              <a:rPr lang="en-US" sz="1800" b="1" dirty="0">
                <a:solidFill>
                  <a:schemeClr val="bg2"/>
                </a:solidFill>
                <a:cs typeface="Arial"/>
              </a:rPr>
              <a:t>O</a:t>
            </a:r>
            <a:r>
              <a:rPr lang="en-US" sz="1800" b="1" spc="-5" dirty="0">
                <a:solidFill>
                  <a:schemeClr val="bg2"/>
                </a:solidFill>
                <a:cs typeface="Arial"/>
              </a:rPr>
              <a:t>b</a:t>
            </a:r>
            <a:r>
              <a:rPr lang="en-US" sz="1800" b="1" dirty="0">
                <a:solidFill>
                  <a:schemeClr val="bg2"/>
                </a:solidFill>
                <a:cs typeface="Arial"/>
              </a:rPr>
              <a:t>ser</a:t>
            </a:r>
            <a:r>
              <a:rPr lang="en-US" sz="1800" b="1" spc="-20" dirty="0">
                <a:solidFill>
                  <a:schemeClr val="bg2"/>
                </a:solidFill>
                <a:cs typeface="Arial"/>
              </a:rPr>
              <a:t>v</a:t>
            </a:r>
            <a:r>
              <a:rPr lang="en-US" sz="1800" b="1" spc="5" dirty="0">
                <a:solidFill>
                  <a:schemeClr val="bg2"/>
                </a:solidFill>
                <a:cs typeface="Arial"/>
              </a:rPr>
              <a:t>a</a:t>
            </a:r>
            <a:r>
              <a:rPr lang="en-US" sz="1800" b="1" spc="-5" dirty="0">
                <a:solidFill>
                  <a:schemeClr val="bg2"/>
                </a:solidFill>
                <a:cs typeface="Arial"/>
              </a:rPr>
              <a:t>t</a:t>
            </a:r>
            <a:r>
              <a:rPr lang="en-US" sz="1800" b="1" dirty="0">
                <a:solidFill>
                  <a:schemeClr val="bg2"/>
                </a:solidFill>
                <a:cs typeface="Arial"/>
              </a:rPr>
              <a:t>i</a:t>
            </a:r>
            <a:r>
              <a:rPr lang="en-US" sz="1800" b="1" spc="-5" dirty="0">
                <a:solidFill>
                  <a:schemeClr val="bg2"/>
                </a:solidFill>
                <a:cs typeface="Arial"/>
              </a:rPr>
              <a:t>o</a:t>
            </a:r>
            <a:r>
              <a:rPr lang="en-US" sz="1800" b="1" dirty="0">
                <a:solidFill>
                  <a:schemeClr val="bg2"/>
                </a:solidFill>
                <a:cs typeface="Arial"/>
              </a:rPr>
              <a:t>n a</a:t>
            </a:r>
            <a:r>
              <a:rPr lang="en-US" sz="1800" b="1" spc="-5" dirty="0">
                <a:solidFill>
                  <a:schemeClr val="bg2"/>
                </a:solidFill>
                <a:cs typeface="Arial"/>
              </a:rPr>
              <a:t>nd R</a:t>
            </a:r>
            <a:r>
              <a:rPr lang="en-US" sz="1800" b="1" dirty="0">
                <a:solidFill>
                  <a:schemeClr val="bg2"/>
                </a:solidFill>
                <a:cs typeface="Arial"/>
              </a:rPr>
              <a:t>esea</a:t>
            </a:r>
            <a:r>
              <a:rPr lang="en-US" sz="1800" b="1" spc="-14" dirty="0">
                <a:solidFill>
                  <a:schemeClr val="bg2"/>
                </a:solidFill>
                <a:cs typeface="Arial"/>
              </a:rPr>
              <a:t>r</a:t>
            </a:r>
            <a:r>
              <a:rPr lang="en-US" sz="1800" b="1" spc="-10" dirty="0">
                <a:solidFill>
                  <a:schemeClr val="bg2"/>
                </a:solidFill>
                <a:cs typeface="Arial"/>
              </a:rPr>
              <a:t>c</a:t>
            </a:r>
            <a:r>
              <a:rPr lang="en-US" sz="1800" b="1" spc="-5" dirty="0">
                <a:solidFill>
                  <a:schemeClr val="bg2"/>
                </a:solidFill>
                <a:cs typeface="Arial"/>
              </a:rPr>
              <a:t>h-</a:t>
            </a:r>
            <a:r>
              <a:rPr lang="en-US" sz="1800" b="1" dirty="0">
                <a:solidFill>
                  <a:schemeClr val="bg2"/>
                </a:solidFill>
                <a:cs typeface="Arial"/>
              </a:rPr>
              <a:t>led</a:t>
            </a:r>
            <a:r>
              <a:rPr lang="en-US" sz="1800" b="1" spc="-25" dirty="0">
                <a:solidFill>
                  <a:schemeClr val="bg2"/>
                </a:solidFill>
                <a:cs typeface="Arial"/>
              </a:rPr>
              <a:t> </a:t>
            </a:r>
            <a:r>
              <a:rPr lang="en-US" sz="1800" b="1" spc="-5" dirty="0">
                <a:solidFill>
                  <a:schemeClr val="bg2"/>
                </a:solidFill>
                <a:cs typeface="Arial"/>
              </a:rPr>
              <a:t>U</a:t>
            </a:r>
            <a:r>
              <a:rPr lang="en-US" sz="1800" b="1" dirty="0">
                <a:solidFill>
                  <a:schemeClr val="bg2"/>
                </a:solidFill>
                <a:cs typeface="Arial"/>
              </a:rPr>
              <a:t>ser</a:t>
            </a:r>
            <a:r>
              <a:rPr lang="en-US" sz="1800" b="1" spc="-25" dirty="0">
                <a:solidFill>
                  <a:schemeClr val="bg2"/>
                </a:solidFill>
                <a:cs typeface="Arial"/>
              </a:rPr>
              <a:t> </a:t>
            </a:r>
            <a:r>
              <a:rPr lang="en-US" sz="1800" b="1" dirty="0">
                <a:solidFill>
                  <a:schemeClr val="bg2"/>
                </a:solidFill>
                <a:cs typeface="Arial"/>
              </a:rPr>
              <a:t>a</a:t>
            </a:r>
            <a:r>
              <a:rPr lang="en-US" sz="1800" b="1" spc="-5" dirty="0">
                <a:solidFill>
                  <a:schemeClr val="bg2"/>
                </a:solidFill>
                <a:cs typeface="Arial"/>
              </a:rPr>
              <a:t>n</a:t>
            </a:r>
            <a:r>
              <a:rPr lang="en-US" sz="1800" b="1" dirty="0">
                <a:solidFill>
                  <a:schemeClr val="bg2"/>
                </a:solidFill>
                <a:cs typeface="Arial"/>
              </a:rPr>
              <a:t>d S</a:t>
            </a:r>
            <a:r>
              <a:rPr lang="en-US" sz="1800" b="1" spc="-35" dirty="0">
                <a:solidFill>
                  <a:schemeClr val="bg2"/>
                </a:solidFill>
                <a:cs typeface="Arial"/>
              </a:rPr>
              <a:t>y</a:t>
            </a:r>
            <a:r>
              <a:rPr lang="en-US" sz="1800" b="1" dirty="0">
                <a:solidFill>
                  <a:schemeClr val="bg2"/>
                </a:solidFill>
                <a:cs typeface="Arial"/>
              </a:rPr>
              <a:t>s</a:t>
            </a:r>
            <a:r>
              <a:rPr lang="en-US" sz="1800" b="1" spc="-5" dirty="0">
                <a:solidFill>
                  <a:schemeClr val="bg2"/>
                </a:solidFill>
                <a:cs typeface="Arial"/>
              </a:rPr>
              <a:t>t</a:t>
            </a:r>
            <a:r>
              <a:rPr lang="en-US" sz="1800" b="1" dirty="0">
                <a:solidFill>
                  <a:schemeClr val="bg2"/>
                </a:solidFill>
                <a:cs typeface="Arial"/>
              </a:rPr>
              <a:t>em </a:t>
            </a:r>
            <a:r>
              <a:rPr lang="en-US" sz="1800" b="1" spc="-5" dirty="0">
                <a:solidFill>
                  <a:schemeClr val="bg2"/>
                </a:solidFill>
                <a:cs typeface="Arial"/>
              </a:rPr>
              <a:t>Und</a:t>
            </a:r>
            <a:r>
              <a:rPr lang="en-US" sz="1800" b="1" dirty="0">
                <a:solidFill>
                  <a:schemeClr val="bg2"/>
                </a:solidFill>
                <a:cs typeface="Arial"/>
              </a:rPr>
              <a:t>ers</a:t>
            </a:r>
            <a:r>
              <a:rPr lang="en-US" sz="1800" b="1" spc="-5" dirty="0">
                <a:solidFill>
                  <a:schemeClr val="bg2"/>
                </a:solidFill>
                <a:cs typeface="Arial"/>
              </a:rPr>
              <a:t>t</a:t>
            </a:r>
            <a:r>
              <a:rPr lang="en-US" sz="1800" b="1" dirty="0">
                <a:solidFill>
                  <a:schemeClr val="bg2"/>
                </a:solidFill>
                <a:cs typeface="Arial"/>
              </a:rPr>
              <a:t>a</a:t>
            </a:r>
            <a:r>
              <a:rPr lang="en-US" sz="1800" b="1" spc="-5" dirty="0">
                <a:solidFill>
                  <a:schemeClr val="bg2"/>
                </a:solidFill>
                <a:cs typeface="Arial"/>
              </a:rPr>
              <a:t>nd</a:t>
            </a:r>
            <a:r>
              <a:rPr lang="en-US" sz="1800" b="1" dirty="0">
                <a:solidFill>
                  <a:schemeClr val="bg2"/>
                </a:solidFill>
                <a:cs typeface="Arial"/>
              </a:rPr>
              <a:t>i</a:t>
            </a:r>
            <a:r>
              <a:rPr lang="en-US" sz="1800" b="1" spc="-5" dirty="0">
                <a:solidFill>
                  <a:schemeClr val="bg2"/>
                </a:solidFill>
                <a:cs typeface="Arial"/>
              </a:rPr>
              <a:t>ng</a:t>
            </a:r>
            <a:endParaRPr lang="en-US" sz="180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FD29B4-E8DF-8748-9310-40B1ECAC4089}"/>
              </a:ext>
            </a:extLst>
          </p:cNvPr>
          <p:cNvSpPr/>
          <p:nvPr/>
        </p:nvSpPr>
        <p:spPr>
          <a:xfrm>
            <a:off x="640891" y="2805593"/>
            <a:ext cx="2209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228590" algn="ctr"/>
            <a:r>
              <a:rPr lang="en-US" sz="1800" b="1" dirty="0">
                <a:solidFill>
                  <a:schemeClr val="bg2"/>
                </a:solidFill>
                <a:cs typeface="Arial"/>
              </a:rPr>
              <a:t>Define Digital</a:t>
            </a:r>
          </a:p>
          <a:p>
            <a:pPr marL="12700" marR="5080" indent="228590" algn="ctr"/>
            <a:r>
              <a:rPr lang="en-US" sz="1800" b="1" dirty="0">
                <a:solidFill>
                  <a:schemeClr val="bg2"/>
                </a:solidFill>
                <a:cs typeface="Arial"/>
              </a:rPr>
              <a:t>Strategy and</a:t>
            </a:r>
          </a:p>
          <a:p>
            <a:pPr marL="12700" marR="5080" indent="228590" algn="ctr"/>
            <a:r>
              <a:rPr lang="en-US" sz="1800" b="1" dirty="0">
                <a:solidFill>
                  <a:schemeClr val="bg2"/>
                </a:solidFill>
                <a:cs typeface="Arial"/>
              </a:rPr>
              <a:t>Direction</a:t>
            </a:r>
            <a:endParaRPr lang="en-US" sz="180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320E46-6E95-654D-AAE8-3B313C7872C3}"/>
              </a:ext>
            </a:extLst>
          </p:cNvPr>
          <p:cNvSpPr/>
          <p:nvPr/>
        </p:nvSpPr>
        <p:spPr>
          <a:xfrm>
            <a:off x="6317833" y="2864827"/>
            <a:ext cx="2429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228590" algn="ctr"/>
            <a:r>
              <a:rPr lang="en-US" sz="1800" b="1" dirty="0">
                <a:solidFill>
                  <a:schemeClr val="bg2"/>
                </a:solidFill>
                <a:cs typeface="Arial"/>
              </a:rPr>
              <a:t>Explore Options,</a:t>
            </a:r>
          </a:p>
          <a:p>
            <a:pPr marL="12700" marR="5080" indent="228590" algn="ctr"/>
            <a:r>
              <a:rPr lang="en-US" sz="1800" b="1" dirty="0">
                <a:solidFill>
                  <a:schemeClr val="bg2"/>
                </a:solidFill>
                <a:cs typeface="Arial"/>
              </a:rPr>
              <a:t>Prioritize and Prototype</a:t>
            </a:r>
            <a:endParaRPr lang="en-US" sz="180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B68CF67-9B5D-8947-8768-BD37A96F6A56}"/>
              </a:ext>
            </a:extLst>
          </p:cNvPr>
          <p:cNvSpPr/>
          <p:nvPr/>
        </p:nvSpPr>
        <p:spPr>
          <a:xfrm>
            <a:off x="8942500" y="2999546"/>
            <a:ext cx="2429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228590" algn="ctr"/>
            <a:r>
              <a:rPr lang="en-US" sz="1800" b="1" dirty="0">
                <a:solidFill>
                  <a:schemeClr val="bg2"/>
                </a:solidFill>
                <a:cs typeface="Arial"/>
              </a:rPr>
              <a:t>Iterate, Gather</a:t>
            </a:r>
          </a:p>
          <a:p>
            <a:pPr marL="12700" marR="5080" indent="228590" algn="ctr"/>
            <a:r>
              <a:rPr lang="en-US" sz="1800" b="1" dirty="0">
                <a:solidFill>
                  <a:schemeClr val="bg2"/>
                </a:solidFill>
                <a:cs typeface="Arial"/>
              </a:rPr>
              <a:t>Data and Harden</a:t>
            </a:r>
            <a:endParaRPr lang="en-US" sz="180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188328E-4A78-3141-AA11-E0214C5E2279}"/>
              </a:ext>
            </a:extLst>
          </p:cNvPr>
          <p:cNvSpPr/>
          <p:nvPr/>
        </p:nvSpPr>
        <p:spPr>
          <a:xfrm>
            <a:off x="11654948" y="3030907"/>
            <a:ext cx="2429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228590" algn="ctr"/>
            <a:r>
              <a:rPr lang="en-US" sz="1800" b="1" dirty="0">
                <a:solidFill>
                  <a:schemeClr val="bg2"/>
                </a:solidFill>
                <a:cs typeface="Arial"/>
              </a:rPr>
              <a:t>Iterate, Maintain</a:t>
            </a:r>
          </a:p>
          <a:p>
            <a:pPr marL="12700" marR="5080" indent="228590" algn="ctr"/>
            <a:r>
              <a:rPr lang="en-US" sz="1800" b="1" dirty="0">
                <a:solidFill>
                  <a:schemeClr val="bg2"/>
                </a:solidFill>
                <a:cs typeface="Arial"/>
              </a:rPr>
              <a:t>And Consolidate</a:t>
            </a:r>
            <a:endParaRPr lang="en-US" sz="1800" dirty="0">
              <a:solidFill>
                <a:schemeClr val="bg2"/>
              </a:solidFill>
              <a:cs typeface="Arial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495754B-4693-754D-B297-6E824860C25C}"/>
              </a:ext>
            </a:extLst>
          </p:cNvPr>
          <p:cNvCxnSpPr/>
          <p:nvPr/>
        </p:nvCxnSpPr>
        <p:spPr>
          <a:xfrm>
            <a:off x="3498776" y="2026568"/>
            <a:ext cx="7946313" cy="0"/>
          </a:xfrm>
          <a:prstGeom prst="line">
            <a:avLst/>
          </a:prstGeom>
          <a:ln w="635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4D5E95C-D49D-4A4A-A47A-4DCFEFD7D58C}"/>
              </a:ext>
            </a:extLst>
          </p:cNvPr>
          <p:cNvSpPr txBox="1"/>
          <p:nvPr/>
        </p:nvSpPr>
        <p:spPr>
          <a:xfrm>
            <a:off x="5041646" y="1666528"/>
            <a:ext cx="515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Learning loops to refine the thinking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7B6173B-18D9-A748-99DD-FBAEE32DCC26}"/>
              </a:ext>
            </a:extLst>
          </p:cNvPr>
          <p:cNvSpPr txBox="1"/>
          <p:nvPr/>
        </p:nvSpPr>
        <p:spPr>
          <a:xfrm>
            <a:off x="5049581" y="7040813"/>
            <a:ext cx="515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Iteration of refined solutions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273A9E3-2157-7E45-A1FE-5CBF556CF872}"/>
              </a:ext>
            </a:extLst>
          </p:cNvPr>
          <p:cNvSpPr/>
          <p:nvPr/>
        </p:nvSpPr>
        <p:spPr>
          <a:xfrm>
            <a:off x="546448" y="4186808"/>
            <a:ext cx="2659882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en-US" sz="800" spc="25" dirty="0">
                <a:cs typeface="Arial"/>
              </a:rPr>
              <a:t>►</a:t>
            </a:r>
            <a:r>
              <a:rPr lang="en-US" sz="1400" spc="25" dirty="0">
                <a:cs typeface="Arial"/>
              </a:rPr>
              <a:t>  </a:t>
            </a:r>
            <a:r>
              <a:rPr lang="en-US" sz="1400" spc="120" dirty="0">
                <a:cs typeface="Arial"/>
              </a:rPr>
              <a:t> </a:t>
            </a:r>
            <a:r>
              <a:rPr lang="en-US" sz="1400" spc="-20" dirty="0">
                <a:cs typeface="Arial"/>
              </a:rPr>
              <a:t>S</a:t>
            </a:r>
            <a:r>
              <a:rPr lang="en-US" sz="1400" spc="-10" dirty="0">
                <a:cs typeface="Arial"/>
              </a:rPr>
              <a:t>trategic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spc="-10" dirty="0">
                <a:cs typeface="Arial"/>
              </a:rPr>
              <a:t>priorities</a:t>
            </a:r>
            <a:endParaRPr lang="en-US" sz="1400" dirty="0"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lang="en-US" sz="800" spc="25" dirty="0">
                <a:cs typeface="Arial"/>
              </a:rPr>
              <a:t>►</a:t>
            </a:r>
            <a:r>
              <a:rPr lang="en-US" sz="1400" spc="25" dirty="0">
                <a:cs typeface="Arial"/>
              </a:rPr>
              <a:t>  </a:t>
            </a:r>
            <a:r>
              <a:rPr lang="en-US" sz="1400" spc="120" dirty="0">
                <a:cs typeface="Arial"/>
              </a:rPr>
              <a:t> </a:t>
            </a:r>
            <a:r>
              <a:rPr lang="en-US" sz="1400" spc="-25" dirty="0">
                <a:cs typeface="Arial"/>
              </a:rPr>
              <a:t>M</a:t>
            </a:r>
            <a:r>
              <a:rPr lang="en-US" sz="1400" spc="-10" dirty="0">
                <a:cs typeface="Arial"/>
              </a:rPr>
              <a:t>apped </a:t>
            </a:r>
            <a:r>
              <a:rPr lang="en-US" sz="1400" spc="-5" dirty="0">
                <a:cs typeface="Arial"/>
              </a:rPr>
              <a:t>s</a:t>
            </a:r>
            <a:r>
              <a:rPr lang="en-US" sz="1400" spc="-10" dirty="0">
                <a:cs typeface="Arial"/>
              </a:rPr>
              <a:t>er</a:t>
            </a:r>
            <a:r>
              <a:rPr lang="en-US" sz="1400" spc="-5" dirty="0">
                <a:cs typeface="Arial"/>
              </a:rPr>
              <a:t>vic</a:t>
            </a:r>
            <a:r>
              <a:rPr lang="en-US" sz="1400" spc="-10" dirty="0">
                <a:cs typeface="Arial"/>
              </a:rPr>
              <a:t>e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spc="-14" dirty="0">
                <a:cs typeface="Arial"/>
              </a:rPr>
              <a:t>j</a:t>
            </a:r>
            <a:r>
              <a:rPr lang="en-US" sz="1400" spc="-10" dirty="0">
                <a:cs typeface="Arial"/>
              </a:rPr>
              <a:t>ourne</a:t>
            </a:r>
            <a:r>
              <a:rPr lang="en-US" sz="1400" spc="-30" dirty="0">
                <a:cs typeface="Arial"/>
              </a:rPr>
              <a:t>y</a:t>
            </a:r>
            <a:r>
              <a:rPr lang="en-US" sz="1400" spc="-10" dirty="0">
                <a:cs typeface="Arial"/>
              </a:rPr>
              <a:t>s</a:t>
            </a:r>
            <a:endParaRPr lang="en-US" sz="1400" dirty="0"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lang="en-US" sz="800" spc="35" dirty="0">
                <a:cs typeface="Arial"/>
              </a:rPr>
              <a:t>►</a:t>
            </a:r>
            <a:r>
              <a:rPr lang="en-US" sz="1400" spc="35" dirty="0">
                <a:cs typeface="Arial"/>
              </a:rPr>
              <a:t>  </a:t>
            </a:r>
            <a:r>
              <a:rPr lang="en-US" sz="1400" spc="120" dirty="0">
                <a:cs typeface="Arial"/>
              </a:rPr>
              <a:t> </a:t>
            </a:r>
            <a:r>
              <a:rPr lang="en-US" sz="1400" spc="-20" dirty="0">
                <a:cs typeface="Arial"/>
              </a:rPr>
              <a:t>B</a:t>
            </a:r>
            <a:r>
              <a:rPr lang="en-US" sz="1400" spc="-10" dirty="0">
                <a:cs typeface="Arial"/>
              </a:rPr>
              <a:t>lueprint</a:t>
            </a:r>
            <a:endParaRPr lang="en-US" sz="1400" dirty="0"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lang="en-US" sz="800" spc="35" dirty="0">
                <a:cs typeface="Arial"/>
              </a:rPr>
              <a:t>►</a:t>
            </a:r>
            <a:r>
              <a:rPr lang="en-US" sz="1400" spc="25" dirty="0">
                <a:cs typeface="Arial"/>
              </a:rPr>
              <a:t>  </a:t>
            </a:r>
            <a:r>
              <a:rPr lang="en-US" sz="1400" spc="120" dirty="0">
                <a:cs typeface="Arial"/>
              </a:rPr>
              <a:t> </a:t>
            </a:r>
            <a:r>
              <a:rPr lang="en-US" sz="1400" spc="-80" dirty="0">
                <a:cs typeface="Arial"/>
              </a:rPr>
              <a:t>T</a:t>
            </a:r>
            <a:r>
              <a:rPr lang="en-US" sz="1400" spc="-10" dirty="0">
                <a:cs typeface="Arial"/>
              </a:rPr>
              <a:t>ran</a:t>
            </a:r>
            <a:r>
              <a:rPr lang="en-US" sz="1400" spc="-5" dirty="0">
                <a:cs typeface="Arial"/>
              </a:rPr>
              <a:t>s</a:t>
            </a:r>
            <a:r>
              <a:rPr lang="en-US" sz="1400" spc="-10" dirty="0">
                <a:cs typeface="Arial"/>
              </a:rPr>
              <a:t>for</a:t>
            </a:r>
            <a:r>
              <a:rPr lang="en-US" sz="1400" spc="-25" dirty="0">
                <a:cs typeface="Arial"/>
              </a:rPr>
              <a:t>m</a:t>
            </a:r>
            <a:r>
              <a:rPr lang="en-US" sz="1400" spc="-10" dirty="0">
                <a:cs typeface="Arial"/>
              </a:rPr>
              <a:t>ation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spc="-10" dirty="0">
                <a:cs typeface="Arial"/>
              </a:rPr>
              <a:t>road</a:t>
            </a:r>
            <a:r>
              <a:rPr lang="en-US" sz="1400" spc="-25" dirty="0">
                <a:cs typeface="Arial"/>
              </a:rPr>
              <a:t>m</a:t>
            </a:r>
            <a:r>
              <a:rPr lang="en-US" sz="1400" spc="-10" dirty="0">
                <a:cs typeface="Arial"/>
              </a:rPr>
              <a:t>ap</a:t>
            </a:r>
            <a:endParaRPr lang="en-US" sz="1400" dirty="0">
              <a:cs typeface="Arial"/>
            </a:endParaRPr>
          </a:p>
          <a:p>
            <a:pPr marL="12700">
              <a:spcBef>
                <a:spcPts val="204"/>
              </a:spcBef>
            </a:pPr>
            <a:r>
              <a:rPr lang="en-US" sz="800" spc="35" dirty="0">
                <a:cs typeface="Arial"/>
              </a:rPr>
              <a:t>►</a:t>
            </a:r>
            <a:r>
              <a:rPr lang="en-US" sz="1400" spc="35" dirty="0">
                <a:cs typeface="Arial"/>
              </a:rPr>
              <a:t>  </a:t>
            </a:r>
            <a:r>
              <a:rPr lang="en-US" sz="1400" spc="120" dirty="0">
                <a:cs typeface="Arial"/>
              </a:rPr>
              <a:t> </a:t>
            </a:r>
            <a:r>
              <a:rPr lang="en-US" sz="1400" spc="-20" dirty="0">
                <a:cs typeface="Arial"/>
              </a:rPr>
              <a:t>P</a:t>
            </a:r>
            <a:r>
              <a:rPr lang="en-US" sz="1400" spc="-10" dirty="0">
                <a:cs typeface="Arial"/>
              </a:rPr>
              <a:t>roblem</a:t>
            </a:r>
            <a:r>
              <a:rPr lang="en-US" sz="1400" spc="-5" dirty="0">
                <a:cs typeface="Arial"/>
              </a:rPr>
              <a:t> s</a:t>
            </a:r>
            <a:r>
              <a:rPr lang="en-US" sz="1400" spc="-10" dirty="0">
                <a:cs typeface="Arial"/>
              </a:rPr>
              <a:t>tate</a:t>
            </a:r>
            <a:r>
              <a:rPr lang="en-US" sz="1400" spc="-25" dirty="0">
                <a:cs typeface="Arial"/>
              </a:rPr>
              <a:t>m</a:t>
            </a:r>
            <a:r>
              <a:rPr lang="en-US" sz="1400" spc="-10" dirty="0">
                <a:cs typeface="Arial"/>
              </a:rPr>
              <a:t>ents</a:t>
            </a:r>
            <a:endParaRPr lang="en-US" sz="1400" dirty="0">
              <a:cs typeface="Arial"/>
            </a:endParaRPr>
          </a:p>
        </p:txBody>
      </p:sp>
      <p:sp>
        <p:nvSpPr>
          <p:cNvPr id="95" name="object 49">
            <a:extLst>
              <a:ext uri="{FF2B5EF4-FFF2-40B4-BE49-F238E27FC236}">
                <a16:creationId xmlns:a16="http://schemas.microsoft.com/office/drawing/2014/main" id="{FC895B0B-A95E-5E4E-9720-785F92082BAD}"/>
              </a:ext>
            </a:extLst>
          </p:cNvPr>
          <p:cNvSpPr/>
          <p:nvPr/>
        </p:nvSpPr>
        <p:spPr>
          <a:xfrm>
            <a:off x="1551700" y="5482952"/>
            <a:ext cx="262490" cy="284364"/>
          </a:xfrm>
          <a:custGeom>
            <a:avLst/>
            <a:gdLst/>
            <a:ahLst/>
            <a:cxnLst/>
            <a:rect l="l" t="t" r="r" b="b"/>
            <a:pathLst>
              <a:path w="365760" h="396239">
                <a:moveTo>
                  <a:pt x="365760" y="243801"/>
                </a:moveTo>
                <a:lnTo>
                  <a:pt x="0" y="243801"/>
                </a:lnTo>
                <a:lnTo>
                  <a:pt x="182880" y="396240"/>
                </a:lnTo>
                <a:lnTo>
                  <a:pt x="365760" y="243801"/>
                </a:lnTo>
                <a:close/>
              </a:path>
              <a:path w="365760" h="396239">
                <a:moveTo>
                  <a:pt x="270014" y="152425"/>
                </a:moveTo>
                <a:lnTo>
                  <a:pt x="95745" y="152425"/>
                </a:lnTo>
                <a:lnTo>
                  <a:pt x="95745" y="243801"/>
                </a:lnTo>
                <a:lnTo>
                  <a:pt x="270014" y="243801"/>
                </a:lnTo>
                <a:lnTo>
                  <a:pt x="270014" y="152425"/>
                </a:lnTo>
                <a:close/>
              </a:path>
              <a:path w="365760" h="396239">
                <a:moveTo>
                  <a:pt x="182880" y="0"/>
                </a:moveTo>
                <a:lnTo>
                  <a:pt x="0" y="152425"/>
                </a:lnTo>
                <a:lnTo>
                  <a:pt x="365760" y="152425"/>
                </a:lnTo>
                <a:lnTo>
                  <a:pt x="18288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A01F572-C4AF-C247-A7F1-2D1DAD8BBF33}"/>
              </a:ext>
            </a:extLst>
          </p:cNvPr>
          <p:cNvSpPr/>
          <p:nvPr/>
        </p:nvSpPr>
        <p:spPr>
          <a:xfrm>
            <a:off x="546448" y="5770984"/>
            <a:ext cx="2659882" cy="10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8112" marR="5080" indent="-185412">
              <a:spcBef>
                <a:spcPts val="409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5" dirty="0">
                <a:cs typeface="Arial"/>
              </a:rPr>
              <a:t>P</a:t>
            </a:r>
            <a:r>
              <a:rPr lang="en-US" sz="1400" dirty="0">
                <a:cs typeface="Arial"/>
              </a:rPr>
              <a:t>r</a:t>
            </a:r>
            <a:r>
              <a:rPr lang="en-US" sz="1400" spc="-5" dirty="0">
                <a:cs typeface="Arial"/>
              </a:rPr>
              <a:t>opo</a:t>
            </a:r>
            <a:r>
              <a:rPr lang="en-US" sz="1400" spc="5" dirty="0">
                <a:cs typeface="Arial"/>
              </a:rPr>
              <a:t>s</a:t>
            </a:r>
            <a:r>
              <a:rPr lang="en-US" sz="1400" spc="-5" dirty="0">
                <a:cs typeface="Arial"/>
              </a:rPr>
              <a:t>a</a:t>
            </a:r>
            <a:r>
              <a:rPr lang="en-US" sz="1400" dirty="0">
                <a:cs typeface="Arial"/>
              </a:rPr>
              <a:t>l</a:t>
            </a:r>
            <a:r>
              <a:rPr lang="en-US" sz="1400" spc="-3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de</a:t>
            </a:r>
            <a:r>
              <a:rPr lang="en-US" sz="1400" spc="-20" dirty="0">
                <a:cs typeface="Arial"/>
              </a:rPr>
              <a:t>v</a:t>
            </a:r>
            <a:r>
              <a:rPr lang="en-US" sz="1400" spc="-5" dirty="0">
                <a:cs typeface="Arial"/>
              </a:rPr>
              <a:t>e</a:t>
            </a:r>
            <a:r>
              <a:rPr lang="en-US" sz="1400" dirty="0">
                <a:cs typeface="Arial"/>
              </a:rPr>
              <a:t>l</a:t>
            </a:r>
            <a:r>
              <a:rPr lang="en-US" sz="1400" spc="-5" dirty="0">
                <a:cs typeface="Arial"/>
              </a:rPr>
              <a:t>op</a:t>
            </a:r>
            <a:r>
              <a:rPr lang="en-US" sz="1400" spc="-10" dirty="0">
                <a:cs typeface="Arial"/>
              </a:rPr>
              <a:t>m</a:t>
            </a:r>
            <a:r>
              <a:rPr lang="en-US" sz="1400" spc="-5" dirty="0">
                <a:cs typeface="Arial"/>
              </a:rPr>
              <a:t>en</a:t>
            </a:r>
            <a:r>
              <a:rPr lang="en-US" sz="1400" dirty="0">
                <a:cs typeface="Arial"/>
              </a:rPr>
              <a:t>t</a:t>
            </a:r>
            <a:r>
              <a:rPr lang="en-US" sz="1400" spc="-25" dirty="0">
                <a:cs typeface="Arial"/>
              </a:rPr>
              <a:t> </a:t>
            </a:r>
            <a:br>
              <a:rPr lang="en-US" sz="1400" spc="-25" dirty="0">
                <a:cs typeface="Arial"/>
              </a:rPr>
            </a:br>
            <a:r>
              <a:rPr lang="en-US" sz="1400" spc="5" dirty="0">
                <a:cs typeface="Arial"/>
              </a:rPr>
              <a:t>f</a:t>
            </a:r>
            <a:r>
              <a:rPr lang="en-US" sz="1400" spc="-5" dirty="0">
                <a:cs typeface="Arial"/>
              </a:rPr>
              <a:t>or </a:t>
            </a:r>
            <a:r>
              <a:rPr lang="en-US" sz="1400" spc="-10" dirty="0">
                <a:cs typeface="Arial"/>
              </a:rPr>
              <a:t>D</a:t>
            </a:r>
            <a:r>
              <a:rPr lang="en-US" sz="1400" dirty="0">
                <a:cs typeface="Arial"/>
              </a:rPr>
              <a:t>i</a:t>
            </a:r>
            <a:r>
              <a:rPr lang="en-US" sz="1400" spc="5" dirty="0">
                <a:cs typeface="Arial"/>
              </a:rPr>
              <a:t>sc</a:t>
            </a:r>
            <a:r>
              <a:rPr lang="en-US" sz="1400" spc="-5" dirty="0">
                <a:cs typeface="Arial"/>
              </a:rPr>
              <a:t>o</a:t>
            </a:r>
            <a:r>
              <a:rPr lang="en-US" sz="1400" spc="-20" dirty="0">
                <a:cs typeface="Arial"/>
              </a:rPr>
              <a:t>v</a:t>
            </a:r>
            <a:r>
              <a:rPr lang="en-US" sz="1400" spc="-5" dirty="0">
                <a:cs typeface="Arial"/>
              </a:rPr>
              <a:t>e</a:t>
            </a:r>
            <a:r>
              <a:rPr lang="en-US" sz="1400" dirty="0">
                <a:cs typeface="Arial"/>
              </a:rPr>
              <a:t>r</a:t>
            </a:r>
            <a:r>
              <a:rPr lang="en-US" sz="1400" spc="-20" dirty="0">
                <a:cs typeface="Arial"/>
              </a:rPr>
              <a:t>y</a:t>
            </a:r>
            <a:r>
              <a:rPr lang="en-US" sz="1400" spc="5" dirty="0">
                <a:cs typeface="Arial"/>
              </a:rPr>
              <a:t>/</a:t>
            </a:r>
            <a:r>
              <a:rPr lang="en-US" sz="1400" spc="-5" dirty="0">
                <a:cs typeface="Arial"/>
              </a:rPr>
              <a:t>A</a:t>
            </a:r>
            <a:r>
              <a:rPr lang="en-US" sz="1400" dirty="0">
                <a:cs typeface="Arial"/>
              </a:rPr>
              <a:t>l</a:t>
            </a:r>
            <a:r>
              <a:rPr lang="en-US" sz="1400" spc="-5" dirty="0">
                <a:cs typeface="Arial"/>
              </a:rPr>
              <a:t>ph</a:t>
            </a:r>
            <a:r>
              <a:rPr lang="en-US" sz="1400" dirty="0">
                <a:cs typeface="Arial"/>
              </a:rPr>
              <a:t>a</a:t>
            </a:r>
          </a:p>
          <a:p>
            <a:pPr marL="198112" marR="193032" indent="-185412">
              <a:spcBef>
                <a:spcPts val="395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10" dirty="0">
                <a:cs typeface="Arial"/>
              </a:rPr>
              <a:t>R</a:t>
            </a:r>
            <a:r>
              <a:rPr lang="en-US" sz="1400" spc="-5" dirty="0">
                <a:cs typeface="Arial"/>
              </a:rPr>
              <a:t>e</a:t>
            </a:r>
            <a:r>
              <a:rPr lang="en-US" sz="1400" spc="5" dirty="0">
                <a:cs typeface="Arial"/>
              </a:rPr>
              <a:t>s</a:t>
            </a:r>
            <a:r>
              <a:rPr lang="en-US" sz="1400" spc="-5" dirty="0">
                <a:cs typeface="Arial"/>
              </a:rPr>
              <a:t>ou</a:t>
            </a:r>
            <a:r>
              <a:rPr lang="en-US" sz="1400" dirty="0">
                <a:cs typeface="Arial"/>
              </a:rPr>
              <a:t>r</a:t>
            </a:r>
            <a:r>
              <a:rPr lang="en-US" sz="1400" spc="5" dirty="0">
                <a:cs typeface="Arial"/>
              </a:rPr>
              <a:t>c</a:t>
            </a:r>
            <a:r>
              <a:rPr lang="en-US" sz="1400" dirty="0">
                <a:cs typeface="Arial"/>
              </a:rPr>
              <a:t>e</a:t>
            </a:r>
            <a:r>
              <a:rPr lang="en-US" sz="1400" spc="-44" dirty="0">
                <a:cs typeface="Arial"/>
              </a:rPr>
              <a:t> </a:t>
            </a:r>
            <a:r>
              <a:rPr lang="en-US" sz="1400" dirty="0">
                <a:cs typeface="Arial"/>
              </a:rPr>
              <a:t>r</a:t>
            </a:r>
            <a:r>
              <a:rPr lang="en-US" sz="1400" spc="-5" dirty="0">
                <a:cs typeface="Arial"/>
              </a:rPr>
              <a:t>eque</a:t>
            </a:r>
            <a:r>
              <a:rPr lang="en-US" sz="1400" spc="5" dirty="0">
                <a:cs typeface="Arial"/>
              </a:rPr>
              <a:t>st</a:t>
            </a:r>
            <a:r>
              <a:rPr lang="en-US" sz="1400" dirty="0">
                <a:cs typeface="Arial"/>
              </a:rPr>
              <a:t>s</a:t>
            </a:r>
            <a:r>
              <a:rPr lang="en-US" sz="1400" spc="-5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an</a:t>
            </a:r>
            <a:r>
              <a:rPr lang="en-US" sz="1400" dirty="0">
                <a:cs typeface="Arial"/>
              </a:rPr>
              <a:t>d </a:t>
            </a:r>
            <a:r>
              <a:rPr lang="en-US" sz="1400" spc="-10" dirty="0">
                <a:cs typeface="Arial"/>
              </a:rPr>
              <a:t>m</a:t>
            </a:r>
            <a:r>
              <a:rPr lang="en-US" sz="1400" spc="-5" dirty="0">
                <a:cs typeface="Arial"/>
              </a:rPr>
              <a:t>anage</a:t>
            </a:r>
            <a:r>
              <a:rPr lang="en-US" sz="1400" spc="-10" dirty="0">
                <a:cs typeface="Arial"/>
              </a:rPr>
              <a:t>m</a:t>
            </a:r>
            <a:r>
              <a:rPr lang="en-US" sz="1400" spc="-5" dirty="0">
                <a:cs typeface="Arial"/>
              </a:rPr>
              <a:t>en</a:t>
            </a:r>
            <a:r>
              <a:rPr lang="en-US" sz="1400" dirty="0">
                <a:cs typeface="Arial"/>
              </a:rPr>
              <a:t>t</a:t>
            </a:r>
          </a:p>
        </p:txBody>
      </p:sp>
      <p:sp>
        <p:nvSpPr>
          <p:cNvPr id="97" name="object 40">
            <a:extLst>
              <a:ext uri="{FF2B5EF4-FFF2-40B4-BE49-F238E27FC236}">
                <a16:creationId xmlns:a16="http://schemas.microsoft.com/office/drawing/2014/main" id="{85BB37FE-3358-FB48-819B-2FAD2DBA1819}"/>
              </a:ext>
            </a:extLst>
          </p:cNvPr>
          <p:cNvSpPr txBox="1"/>
          <p:nvPr/>
        </p:nvSpPr>
        <p:spPr>
          <a:xfrm>
            <a:off x="5082952" y="1307068"/>
            <a:ext cx="72453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chemeClr val="accent2"/>
                </a:solidFill>
                <a:latin typeface="Arial"/>
                <a:cs typeface="Arial"/>
              </a:rPr>
              <a:t>Kanban</a:t>
            </a:r>
            <a:endParaRPr sz="14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8" name="object 42">
            <a:extLst>
              <a:ext uri="{FF2B5EF4-FFF2-40B4-BE49-F238E27FC236}">
                <a16:creationId xmlns:a16="http://schemas.microsoft.com/office/drawing/2014/main" id="{91A2F255-B80D-D941-9FC2-514EEF89E719}"/>
              </a:ext>
            </a:extLst>
          </p:cNvPr>
          <p:cNvSpPr txBox="1"/>
          <p:nvPr/>
        </p:nvSpPr>
        <p:spPr>
          <a:xfrm>
            <a:off x="7285715" y="1307068"/>
            <a:ext cx="65722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chemeClr val="accent2"/>
                </a:solidFill>
                <a:latin typeface="Arial"/>
                <a:cs typeface="Arial"/>
              </a:rPr>
              <a:t>Sp</a:t>
            </a:r>
            <a:r>
              <a:rPr sz="1400" spc="-14" dirty="0">
                <a:solidFill>
                  <a:schemeClr val="accent2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chemeClr val="accent2"/>
                </a:solidFill>
                <a:latin typeface="Arial"/>
                <a:cs typeface="Arial"/>
              </a:rPr>
              <a:t>i</a:t>
            </a:r>
            <a:r>
              <a:rPr sz="1400" spc="-10" dirty="0">
                <a:solidFill>
                  <a:schemeClr val="accent2"/>
                </a:solidFill>
                <a:latin typeface="Arial"/>
                <a:cs typeface="Arial"/>
              </a:rPr>
              <a:t>nts</a:t>
            </a:r>
            <a:endParaRPr sz="14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9" name="object 44">
            <a:extLst>
              <a:ext uri="{FF2B5EF4-FFF2-40B4-BE49-F238E27FC236}">
                <a16:creationId xmlns:a16="http://schemas.microsoft.com/office/drawing/2014/main" id="{ACF30DE5-D36A-C341-A40F-72D0EEBF15FA}"/>
              </a:ext>
            </a:extLst>
          </p:cNvPr>
          <p:cNvSpPr txBox="1"/>
          <p:nvPr/>
        </p:nvSpPr>
        <p:spPr>
          <a:xfrm>
            <a:off x="8445605" y="1307068"/>
            <a:ext cx="71437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4" dirty="0">
                <a:solidFill>
                  <a:schemeClr val="accent2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chemeClr val="accent2"/>
                </a:solidFill>
                <a:latin typeface="Arial"/>
                <a:cs typeface="Arial"/>
              </a:rPr>
              <a:t>c</a:t>
            </a:r>
            <a:r>
              <a:rPr sz="1400" spc="-14" dirty="0">
                <a:solidFill>
                  <a:schemeClr val="accent2"/>
                </a:solidFill>
                <a:latin typeface="Arial"/>
                <a:cs typeface="Arial"/>
              </a:rPr>
              <a:t>r</a:t>
            </a:r>
            <a:r>
              <a:rPr sz="1400" spc="-10" dirty="0">
                <a:solidFill>
                  <a:schemeClr val="accent2"/>
                </a:solidFill>
                <a:latin typeface="Arial"/>
                <a:cs typeface="Arial"/>
              </a:rPr>
              <a:t>ums</a:t>
            </a:r>
            <a:endParaRPr sz="14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00" name="object 46">
            <a:extLst>
              <a:ext uri="{FF2B5EF4-FFF2-40B4-BE49-F238E27FC236}">
                <a16:creationId xmlns:a16="http://schemas.microsoft.com/office/drawing/2014/main" id="{3A2A66F4-B172-EB46-B47D-B0B7C1098651}"/>
              </a:ext>
            </a:extLst>
          </p:cNvPr>
          <p:cNvSpPr txBox="1"/>
          <p:nvPr/>
        </p:nvSpPr>
        <p:spPr>
          <a:xfrm>
            <a:off x="6310169" y="1307068"/>
            <a:ext cx="47815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chemeClr val="accent2"/>
                </a:solidFill>
                <a:latin typeface="Arial"/>
                <a:cs typeface="Arial"/>
              </a:rPr>
              <a:t>Ag</a:t>
            </a:r>
            <a:r>
              <a:rPr sz="1400" dirty="0">
                <a:solidFill>
                  <a:schemeClr val="accent2"/>
                </a:solidFill>
                <a:latin typeface="Arial"/>
                <a:cs typeface="Arial"/>
              </a:rPr>
              <a:t>il</a:t>
            </a:r>
            <a:r>
              <a:rPr sz="1400" spc="-10" dirty="0">
                <a:solidFill>
                  <a:schemeClr val="accent2"/>
                </a:solidFill>
                <a:latin typeface="Arial"/>
                <a:cs typeface="Arial"/>
              </a:rPr>
              <a:t>e</a:t>
            </a:r>
            <a:endParaRPr sz="14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01" name="object 48">
            <a:extLst>
              <a:ext uri="{FF2B5EF4-FFF2-40B4-BE49-F238E27FC236}">
                <a16:creationId xmlns:a16="http://schemas.microsoft.com/office/drawing/2014/main" id="{2BD9EF6D-1B5D-B14E-BCEC-A76344CD8045}"/>
              </a:ext>
            </a:extLst>
          </p:cNvPr>
          <p:cNvSpPr txBox="1"/>
          <p:nvPr/>
        </p:nvSpPr>
        <p:spPr>
          <a:xfrm>
            <a:off x="9663204" y="1307068"/>
            <a:ext cx="75755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4" dirty="0">
                <a:solidFill>
                  <a:schemeClr val="accent2"/>
                </a:solidFill>
                <a:latin typeface="Arial"/>
                <a:cs typeface="Arial"/>
              </a:rPr>
              <a:t>De</a:t>
            </a:r>
            <a:r>
              <a:rPr sz="1400" spc="-5" dirty="0">
                <a:solidFill>
                  <a:schemeClr val="accent2"/>
                </a:solidFill>
                <a:latin typeface="Arial"/>
                <a:cs typeface="Arial"/>
              </a:rPr>
              <a:t>v</a:t>
            </a:r>
            <a:r>
              <a:rPr sz="1400" spc="-25" dirty="0">
                <a:solidFill>
                  <a:schemeClr val="accent2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chemeClr val="accent2"/>
                </a:solidFill>
                <a:latin typeface="Arial"/>
                <a:cs typeface="Arial"/>
              </a:rPr>
              <a:t>ps</a:t>
            </a:r>
            <a:endParaRPr sz="14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E2EAADD-0A06-264A-8A5E-5011A659F2DD}"/>
              </a:ext>
            </a:extLst>
          </p:cNvPr>
          <p:cNvSpPr/>
          <p:nvPr/>
        </p:nvSpPr>
        <p:spPr>
          <a:xfrm>
            <a:off x="3492848" y="4186808"/>
            <a:ext cx="2659882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290" marR="607036" indent="-228590">
              <a:lnSpc>
                <a:spcPts val="1680"/>
              </a:lnSpc>
            </a:pPr>
            <a:r>
              <a:rPr lang="en-US" sz="800" spc="25" dirty="0">
                <a:cs typeface="Arial"/>
              </a:rPr>
              <a:t>►  </a:t>
            </a:r>
            <a:r>
              <a:rPr lang="en-US" sz="800" spc="120" dirty="0">
                <a:cs typeface="Arial"/>
              </a:rPr>
              <a:t> </a:t>
            </a:r>
            <a:r>
              <a:rPr lang="en-US" sz="1400" spc="-20" dirty="0">
                <a:cs typeface="Arial"/>
              </a:rPr>
              <a:t>E</a:t>
            </a:r>
            <a:r>
              <a:rPr lang="en-US" sz="1400" spc="-10" dirty="0">
                <a:cs typeface="Arial"/>
              </a:rPr>
              <a:t>laborated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spc="-10" dirty="0">
                <a:cs typeface="Arial"/>
              </a:rPr>
              <a:t>problem</a:t>
            </a:r>
            <a:r>
              <a:rPr lang="en-US" sz="1400" spc="-5" dirty="0">
                <a:cs typeface="Arial"/>
              </a:rPr>
              <a:t> s</a:t>
            </a:r>
            <a:r>
              <a:rPr lang="en-US" sz="1400" spc="-10" dirty="0">
                <a:cs typeface="Arial"/>
              </a:rPr>
              <a:t>tate</a:t>
            </a:r>
            <a:r>
              <a:rPr lang="en-US" sz="1400" spc="-25" dirty="0">
                <a:cs typeface="Arial"/>
              </a:rPr>
              <a:t>m</a:t>
            </a:r>
            <a:r>
              <a:rPr lang="en-US" sz="1400" spc="-10" dirty="0">
                <a:cs typeface="Arial"/>
              </a:rPr>
              <a:t>ents</a:t>
            </a:r>
            <a:endParaRPr lang="en-US" sz="1400" dirty="0">
              <a:cs typeface="Arial"/>
            </a:endParaRPr>
          </a:p>
          <a:p>
            <a:pPr marL="12700">
              <a:spcBef>
                <a:spcPts val="175"/>
              </a:spcBef>
            </a:pPr>
            <a:r>
              <a:rPr lang="en-US" sz="800" spc="25" dirty="0">
                <a:cs typeface="Arial"/>
              </a:rPr>
              <a:t>►  </a:t>
            </a:r>
            <a:r>
              <a:rPr lang="en-US" sz="800" spc="120" dirty="0">
                <a:cs typeface="Arial"/>
              </a:rPr>
              <a:t> </a:t>
            </a:r>
            <a:r>
              <a:rPr lang="en-US" sz="1400" spc="-20" dirty="0">
                <a:cs typeface="Arial"/>
              </a:rPr>
              <a:t>P</a:t>
            </a:r>
            <a:r>
              <a:rPr lang="en-US" sz="1400" spc="-10" dirty="0">
                <a:cs typeface="Arial"/>
              </a:rPr>
              <a:t>er</a:t>
            </a:r>
            <a:r>
              <a:rPr lang="en-US" sz="1400" spc="-5" dirty="0">
                <a:cs typeface="Arial"/>
              </a:rPr>
              <a:t>s</a:t>
            </a:r>
            <a:r>
              <a:rPr lang="en-US" sz="1400" spc="-10" dirty="0">
                <a:cs typeface="Arial"/>
              </a:rPr>
              <a:t>onas</a:t>
            </a:r>
            <a:endParaRPr lang="en-US" sz="1400" dirty="0"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lang="en-US" sz="800" spc="35" dirty="0">
                <a:cs typeface="Arial"/>
              </a:rPr>
              <a:t>►  </a:t>
            </a:r>
            <a:r>
              <a:rPr lang="en-US" sz="800" spc="120" dirty="0">
                <a:cs typeface="Arial"/>
              </a:rPr>
              <a:t> </a:t>
            </a:r>
            <a:r>
              <a:rPr lang="en-US" sz="1400" spc="-25" dirty="0">
                <a:cs typeface="Arial"/>
              </a:rPr>
              <a:t>M</a:t>
            </a:r>
            <a:r>
              <a:rPr lang="en-US" sz="1400" spc="-20" dirty="0">
                <a:cs typeface="Arial"/>
              </a:rPr>
              <a:t>V</a:t>
            </a:r>
            <a:r>
              <a:rPr lang="en-US" sz="1400" spc="-14" dirty="0">
                <a:cs typeface="Arial"/>
              </a:rPr>
              <a:t>P</a:t>
            </a:r>
            <a:r>
              <a:rPr lang="en-US" sz="1400" spc="-25" dirty="0">
                <a:cs typeface="Arial"/>
              </a:rPr>
              <a:t> </a:t>
            </a:r>
            <a:r>
              <a:rPr lang="en-US" sz="1400" spc="-10" dirty="0">
                <a:cs typeface="Arial"/>
              </a:rPr>
              <a:t>definition</a:t>
            </a:r>
            <a:endParaRPr lang="en-US" sz="1400" dirty="0"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lang="en-US" sz="800" spc="35" dirty="0">
                <a:cs typeface="Arial"/>
              </a:rPr>
              <a:t>►  </a:t>
            </a:r>
            <a:r>
              <a:rPr lang="en-US" sz="800" spc="120" dirty="0">
                <a:cs typeface="Arial"/>
              </a:rPr>
              <a:t> </a:t>
            </a:r>
            <a:r>
              <a:rPr lang="en-US" sz="1400" spc="-20" dirty="0">
                <a:cs typeface="Arial"/>
              </a:rPr>
              <a:t>P</a:t>
            </a:r>
            <a:r>
              <a:rPr lang="en-US" sz="1400" spc="-5" dirty="0">
                <a:cs typeface="Arial"/>
              </a:rPr>
              <a:t>rioritiz</a:t>
            </a:r>
            <a:r>
              <a:rPr lang="en-US" sz="1400" spc="-10" dirty="0">
                <a:cs typeface="Arial"/>
              </a:rPr>
              <a:t>ed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spc="-10" dirty="0">
                <a:cs typeface="Arial"/>
              </a:rPr>
              <a:t>produ</a:t>
            </a:r>
            <a:r>
              <a:rPr lang="en-US" sz="1400" spc="-5" dirty="0">
                <a:cs typeface="Arial"/>
              </a:rPr>
              <a:t>ct</a:t>
            </a:r>
            <a:r>
              <a:rPr lang="en-US" sz="1400" spc="-25" dirty="0">
                <a:cs typeface="Arial"/>
              </a:rPr>
              <a:t> </a:t>
            </a:r>
            <a:r>
              <a:rPr lang="en-US" sz="1400" spc="-10" dirty="0">
                <a:cs typeface="Arial"/>
              </a:rPr>
              <a:t>ba</a:t>
            </a:r>
            <a:r>
              <a:rPr lang="en-US" sz="1400" spc="-5" dirty="0">
                <a:cs typeface="Arial"/>
              </a:rPr>
              <a:t>ck</a:t>
            </a:r>
            <a:r>
              <a:rPr lang="en-US" sz="1400" spc="-10" dirty="0">
                <a:cs typeface="Arial"/>
              </a:rPr>
              <a:t>log</a:t>
            </a:r>
            <a:endParaRPr lang="en-US" sz="1400" dirty="0"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lang="en-US" sz="800" spc="35" dirty="0">
                <a:cs typeface="Arial"/>
              </a:rPr>
              <a:t>►  </a:t>
            </a:r>
            <a:r>
              <a:rPr lang="en-US" sz="800" spc="120" dirty="0">
                <a:cs typeface="Arial"/>
              </a:rPr>
              <a:t> </a:t>
            </a:r>
            <a:r>
              <a:rPr lang="en-US" sz="1400" spc="-20" dirty="0">
                <a:cs typeface="Arial"/>
              </a:rPr>
              <a:t>S</a:t>
            </a:r>
            <a:r>
              <a:rPr lang="en-US" sz="1400" spc="-10" dirty="0">
                <a:cs typeface="Arial"/>
              </a:rPr>
              <a:t>print plan</a:t>
            </a:r>
            <a:endParaRPr lang="en-US" sz="1400" dirty="0">
              <a:cs typeface="Arial"/>
            </a:endParaRPr>
          </a:p>
        </p:txBody>
      </p:sp>
      <p:sp>
        <p:nvSpPr>
          <p:cNvPr id="105" name="object 49">
            <a:extLst>
              <a:ext uri="{FF2B5EF4-FFF2-40B4-BE49-F238E27FC236}">
                <a16:creationId xmlns:a16="http://schemas.microsoft.com/office/drawing/2014/main" id="{25620780-D81A-5D45-918A-3EBA93245CF5}"/>
              </a:ext>
            </a:extLst>
          </p:cNvPr>
          <p:cNvSpPr/>
          <p:nvPr/>
        </p:nvSpPr>
        <p:spPr>
          <a:xfrm>
            <a:off x="4498100" y="5482952"/>
            <a:ext cx="262490" cy="284364"/>
          </a:xfrm>
          <a:custGeom>
            <a:avLst/>
            <a:gdLst/>
            <a:ahLst/>
            <a:cxnLst/>
            <a:rect l="l" t="t" r="r" b="b"/>
            <a:pathLst>
              <a:path w="365760" h="396239">
                <a:moveTo>
                  <a:pt x="365760" y="243801"/>
                </a:moveTo>
                <a:lnTo>
                  <a:pt x="0" y="243801"/>
                </a:lnTo>
                <a:lnTo>
                  <a:pt x="182880" y="396240"/>
                </a:lnTo>
                <a:lnTo>
                  <a:pt x="365760" y="243801"/>
                </a:lnTo>
                <a:close/>
              </a:path>
              <a:path w="365760" h="396239">
                <a:moveTo>
                  <a:pt x="270014" y="152425"/>
                </a:moveTo>
                <a:lnTo>
                  <a:pt x="95745" y="152425"/>
                </a:lnTo>
                <a:lnTo>
                  <a:pt x="95745" y="243801"/>
                </a:lnTo>
                <a:lnTo>
                  <a:pt x="270014" y="243801"/>
                </a:lnTo>
                <a:lnTo>
                  <a:pt x="270014" y="152425"/>
                </a:lnTo>
                <a:close/>
              </a:path>
              <a:path w="365760" h="396239">
                <a:moveTo>
                  <a:pt x="182880" y="0"/>
                </a:moveTo>
                <a:lnTo>
                  <a:pt x="0" y="152425"/>
                </a:lnTo>
                <a:lnTo>
                  <a:pt x="365760" y="152425"/>
                </a:lnTo>
                <a:lnTo>
                  <a:pt x="18288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31E3D28-D637-6544-8A50-8B4EEFAB5A52}"/>
              </a:ext>
            </a:extLst>
          </p:cNvPr>
          <p:cNvSpPr/>
          <p:nvPr/>
        </p:nvSpPr>
        <p:spPr>
          <a:xfrm>
            <a:off x="3492848" y="5770984"/>
            <a:ext cx="265988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8112" marR="5080" indent="-185412">
              <a:lnSpc>
                <a:spcPts val="1510"/>
              </a:lnSpc>
              <a:buFont typeface="Arial"/>
              <a:buChar char="•"/>
              <a:tabLst>
                <a:tab pos="198748" algn="l"/>
              </a:tabLst>
            </a:pPr>
            <a:r>
              <a:rPr lang="en-US" sz="1400" spc="-10" dirty="0">
                <a:cs typeface="Arial"/>
              </a:rPr>
              <a:t>U</a:t>
            </a:r>
            <a:r>
              <a:rPr lang="en-US" sz="1400" spc="-5" dirty="0">
                <a:cs typeface="Arial"/>
              </a:rPr>
              <a:t>nde</a:t>
            </a:r>
            <a:r>
              <a:rPr lang="en-US" sz="1400" dirty="0">
                <a:cs typeface="Arial"/>
              </a:rPr>
              <a:t>r</a:t>
            </a:r>
            <a:r>
              <a:rPr lang="en-US" sz="1400" spc="5" dirty="0">
                <a:cs typeface="Arial"/>
              </a:rPr>
              <a:t>st</a:t>
            </a:r>
            <a:r>
              <a:rPr lang="en-US" sz="1400" spc="-5" dirty="0">
                <a:cs typeface="Arial"/>
              </a:rPr>
              <a:t>a</a:t>
            </a:r>
            <a:r>
              <a:rPr lang="en-US" sz="1400" spc="-14" dirty="0">
                <a:cs typeface="Arial"/>
              </a:rPr>
              <a:t>n</a:t>
            </a:r>
            <a:r>
              <a:rPr lang="en-US" sz="1400" dirty="0">
                <a:cs typeface="Arial"/>
              </a:rPr>
              <a:t>d</a:t>
            </a:r>
            <a:r>
              <a:rPr lang="en-US" sz="1400" spc="-44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po</a:t>
            </a:r>
            <a:r>
              <a:rPr lang="en-US" sz="1400" spc="5" dirty="0">
                <a:cs typeface="Arial"/>
              </a:rPr>
              <a:t>t</a:t>
            </a:r>
            <a:r>
              <a:rPr lang="en-US" sz="1400" spc="-5" dirty="0">
                <a:cs typeface="Arial"/>
              </a:rPr>
              <a:t>en</a:t>
            </a:r>
            <a:r>
              <a:rPr lang="en-US" sz="1400" spc="5" dirty="0">
                <a:cs typeface="Arial"/>
              </a:rPr>
              <a:t>t</a:t>
            </a:r>
            <a:r>
              <a:rPr lang="en-US" sz="1400" dirty="0">
                <a:cs typeface="Arial"/>
              </a:rPr>
              <a:t>i</a:t>
            </a:r>
            <a:r>
              <a:rPr lang="en-US" sz="1400" spc="-5" dirty="0">
                <a:cs typeface="Arial"/>
              </a:rPr>
              <a:t>a</a:t>
            </a:r>
            <a:r>
              <a:rPr lang="en-US" sz="1400" dirty="0">
                <a:cs typeface="Arial"/>
              </a:rPr>
              <a:t>l</a:t>
            </a:r>
            <a:r>
              <a:rPr lang="en-US" sz="1400" spc="-44" dirty="0">
                <a:cs typeface="Arial"/>
              </a:rPr>
              <a:t> </a:t>
            </a:r>
            <a:r>
              <a:rPr lang="en-US" sz="1400" dirty="0">
                <a:cs typeface="Arial"/>
              </a:rPr>
              <a:t>i</a:t>
            </a:r>
            <a:r>
              <a:rPr lang="en-US" sz="1400" spc="-10" dirty="0">
                <a:cs typeface="Arial"/>
              </a:rPr>
              <a:t>m</a:t>
            </a:r>
            <a:r>
              <a:rPr lang="en-US" sz="1400" spc="-5" dirty="0">
                <a:cs typeface="Arial"/>
              </a:rPr>
              <a:t>pa</a:t>
            </a:r>
            <a:r>
              <a:rPr lang="en-US" sz="1400" spc="5" dirty="0">
                <a:cs typeface="Arial"/>
              </a:rPr>
              <a:t>ct</a:t>
            </a:r>
            <a:r>
              <a:rPr lang="en-US" sz="1400" dirty="0">
                <a:cs typeface="Arial"/>
              </a:rPr>
              <a:t>s </a:t>
            </a:r>
            <a:r>
              <a:rPr lang="en-US" sz="1400" spc="-5" dirty="0">
                <a:cs typeface="Arial"/>
              </a:rPr>
              <a:t>o</a:t>
            </a:r>
            <a:r>
              <a:rPr lang="en-US" sz="1400" dirty="0">
                <a:cs typeface="Arial"/>
              </a:rPr>
              <a:t>n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spc="5" dirty="0">
                <a:cs typeface="Arial"/>
              </a:rPr>
              <a:t>c</a:t>
            </a:r>
            <a:r>
              <a:rPr lang="en-US" sz="1400" spc="-5" dirty="0">
                <a:cs typeface="Arial"/>
              </a:rPr>
              <a:t>u</a:t>
            </a:r>
            <a:r>
              <a:rPr lang="en-US" sz="1400" dirty="0">
                <a:cs typeface="Arial"/>
              </a:rPr>
              <a:t>rr</a:t>
            </a:r>
            <a:r>
              <a:rPr lang="en-US" sz="1400" spc="-5" dirty="0">
                <a:cs typeface="Arial"/>
              </a:rPr>
              <a:t>en</a:t>
            </a:r>
            <a:r>
              <a:rPr lang="en-US" sz="1400" dirty="0">
                <a:cs typeface="Arial"/>
              </a:rPr>
              <a:t>t</a:t>
            </a:r>
            <a:r>
              <a:rPr lang="en-US" sz="1400" spc="-4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ope</a:t>
            </a:r>
            <a:r>
              <a:rPr lang="en-US" sz="1400" dirty="0">
                <a:cs typeface="Arial"/>
              </a:rPr>
              <a:t>r</a:t>
            </a:r>
            <a:r>
              <a:rPr lang="en-US" sz="1400" spc="-5" dirty="0">
                <a:cs typeface="Arial"/>
              </a:rPr>
              <a:t>a</a:t>
            </a:r>
            <a:r>
              <a:rPr lang="en-US" sz="1400" spc="5" dirty="0">
                <a:cs typeface="Arial"/>
              </a:rPr>
              <a:t>t</a:t>
            </a:r>
            <a:r>
              <a:rPr lang="en-US" sz="1400" dirty="0">
                <a:cs typeface="Arial"/>
              </a:rPr>
              <a:t>i</a:t>
            </a:r>
            <a:r>
              <a:rPr lang="en-US" sz="1400" spc="-5" dirty="0">
                <a:cs typeface="Arial"/>
              </a:rPr>
              <a:t>on</a:t>
            </a:r>
            <a:r>
              <a:rPr lang="en-US" sz="1400" spc="-10" dirty="0">
                <a:cs typeface="Arial"/>
              </a:rPr>
              <a:t>s</a:t>
            </a:r>
            <a:r>
              <a:rPr lang="en-US" sz="1400" dirty="0">
                <a:cs typeface="Arial"/>
              </a:rPr>
              <a:t>/ </a:t>
            </a:r>
            <a:r>
              <a:rPr lang="en-US" sz="1400" spc="-5" dirty="0">
                <a:cs typeface="Arial"/>
              </a:rPr>
              <a:t>organization</a:t>
            </a:r>
            <a:endParaRPr lang="en-US" sz="1400" dirty="0">
              <a:cs typeface="Arial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FFF6F1E-CE2C-0840-BB2A-1EAEE86E7569}"/>
              </a:ext>
            </a:extLst>
          </p:cNvPr>
          <p:cNvSpPr/>
          <p:nvPr/>
        </p:nvSpPr>
        <p:spPr>
          <a:xfrm>
            <a:off x="6219114" y="4186808"/>
            <a:ext cx="2659882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en-US" sz="800" spc="25" dirty="0">
                <a:cs typeface="Arial"/>
              </a:rPr>
              <a:t>►  </a:t>
            </a:r>
            <a:r>
              <a:rPr lang="en-US" sz="800" spc="12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W</a:t>
            </a:r>
            <a:r>
              <a:rPr lang="en-US" sz="1400" spc="-20" dirty="0">
                <a:cs typeface="Arial"/>
              </a:rPr>
              <a:t>o</a:t>
            </a:r>
            <a:r>
              <a:rPr lang="en-US" sz="1400" spc="-10" dirty="0">
                <a:cs typeface="Arial"/>
              </a:rPr>
              <a:t>r</a:t>
            </a:r>
            <a:r>
              <a:rPr lang="en-US" sz="1400" spc="-5" dirty="0">
                <a:cs typeface="Arial"/>
              </a:rPr>
              <a:t>k</a:t>
            </a:r>
            <a:r>
              <a:rPr lang="en-US" sz="1400" spc="-10" dirty="0">
                <a:cs typeface="Arial"/>
              </a:rPr>
              <a:t>ing</a:t>
            </a:r>
            <a:r>
              <a:rPr lang="en-US" sz="1400" spc="-44" dirty="0">
                <a:cs typeface="Arial"/>
              </a:rPr>
              <a:t> </a:t>
            </a:r>
            <a:r>
              <a:rPr lang="en-US" sz="1400" spc="-10" dirty="0">
                <a:cs typeface="Arial"/>
              </a:rPr>
              <a:t>protot</a:t>
            </a:r>
            <a:r>
              <a:rPr lang="en-US" sz="1400" spc="-30" dirty="0">
                <a:cs typeface="Arial"/>
              </a:rPr>
              <a:t>y</a:t>
            </a:r>
            <a:r>
              <a:rPr lang="en-US" sz="1400" spc="-10" dirty="0">
                <a:cs typeface="Arial"/>
              </a:rPr>
              <a:t>pes</a:t>
            </a:r>
            <a:endParaRPr lang="en-US" sz="1400" dirty="0"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lang="en-US" sz="800" spc="25" dirty="0">
                <a:cs typeface="Arial"/>
              </a:rPr>
              <a:t>►  </a:t>
            </a:r>
            <a:r>
              <a:rPr lang="en-US" sz="800" spc="120" dirty="0">
                <a:cs typeface="Arial"/>
              </a:rPr>
              <a:t> </a:t>
            </a:r>
            <a:r>
              <a:rPr lang="en-US" sz="1400" spc="-20" dirty="0">
                <a:cs typeface="Arial"/>
              </a:rPr>
              <a:t>E</a:t>
            </a:r>
            <a:r>
              <a:rPr lang="en-US" sz="1400" spc="-5" dirty="0">
                <a:cs typeface="Arial"/>
              </a:rPr>
              <a:t>x</a:t>
            </a:r>
            <a:r>
              <a:rPr lang="en-US" sz="1400" spc="-10" dirty="0">
                <a:cs typeface="Arial"/>
              </a:rPr>
              <a:t>peri</a:t>
            </a:r>
            <a:r>
              <a:rPr lang="en-US" sz="1400" spc="-25" dirty="0">
                <a:cs typeface="Arial"/>
              </a:rPr>
              <a:t>m</a:t>
            </a:r>
            <a:r>
              <a:rPr lang="en-US" sz="1400" spc="-10" dirty="0">
                <a:cs typeface="Arial"/>
              </a:rPr>
              <a:t>entation</a:t>
            </a:r>
            <a:endParaRPr lang="en-US" sz="1400" dirty="0"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lang="en-US" sz="800" spc="35" dirty="0">
                <a:cs typeface="Arial"/>
              </a:rPr>
              <a:t>►  </a:t>
            </a:r>
            <a:r>
              <a:rPr lang="en-US" sz="800" spc="120" dirty="0">
                <a:cs typeface="Arial"/>
              </a:rPr>
              <a:t> </a:t>
            </a:r>
            <a:r>
              <a:rPr lang="en-US" sz="1400" spc="-190" dirty="0">
                <a:cs typeface="Arial"/>
              </a:rPr>
              <a:t>T</a:t>
            </a:r>
            <a:r>
              <a:rPr lang="en-US" sz="1400" spc="-10" dirty="0">
                <a:cs typeface="Arial"/>
              </a:rPr>
              <a:t>e</a:t>
            </a:r>
            <a:r>
              <a:rPr lang="en-US" sz="1400" spc="-5" dirty="0">
                <a:cs typeface="Arial"/>
              </a:rPr>
              <a:t>c</a:t>
            </a:r>
            <a:r>
              <a:rPr lang="en-US" sz="1400" spc="-10" dirty="0">
                <a:cs typeface="Arial"/>
              </a:rPr>
              <a:t>hni</a:t>
            </a:r>
            <a:r>
              <a:rPr lang="en-US" sz="1400" spc="-5" dirty="0">
                <a:cs typeface="Arial"/>
              </a:rPr>
              <a:t>c</a:t>
            </a:r>
            <a:r>
              <a:rPr lang="en-US" sz="1400" spc="-10" dirty="0">
                <a:cs typeface="Arial"/>
              </a:rPr>
              <a:t>al learning</a:t>
            </a:r>
            <a:endParaRPr lang="en-US" sz="1400" dirty="0"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lang="en-US" sz="800" spc="25" dirty="0">
                <a:cs typeface="Arial"/>
              </a:rPr>
              <a:t>►  </a:t>
            </a:r>
            <a:r>
              <a:rPr lang="en-US" sz="800" spc="120" dirty="0">
                <a:cs typeface="Arial"/>
              </a:rPr>
              <a:t> </a:t>
            </a:r>
            <a:r>
              <a:rPr lang="en-US" sz="1400" spc="-25" dirty="0">
                <a:cs typeface="Arial"/>
              </a:rPr>
              <a:t>M</a:t>
            </a:r>
            <a:r>
              <a:rPr lang="en-US" sz="1400" spc="-10" dirty="0">
                <a:cs typeface="Arial"/>
              </a:rPr>
              <a:t>ini</a:t>
            </a:r>
            <a:r>
              <a:rPr lang="en-US" sz="1400" spc="-25" dirty="0">
                <a:cs typeface="Arial"/>
              </a:rPr>
              <a:t>m</a:t>
            </a:r>
            <a:r>
              <a:rPr lang="en-US" sz="1400" spc="-14" dirty="0">
                <a:cs typeface="Arial"/>
              </a:rPr>
              <a:t>um</a:t>
            </a:r>
            <a:r>
              <a:rPr lang="en-US" sz="1400" spc="-5" dirty="0">
                <a:cs typeface="Arial"/>
              </a:rPr>
              <a:t> </a:t>
            </a:r>
            <a:r>
              <a:rPr lang="en-US" sz="1400" spc="-40" dirty="0">
                <a:cs typeface="Arial"/>
              </a:rPr>
              <a:t>V</a:t>
            </a:r>
            <a:r>
              <a:rPr lang="en-US" sz="1400" spc="-10" dirty="0">
                <a:cs typeface="Arial"/>
              </a:rPr>
              <a:t>iable</a:t>
            </a:r>
            <a:r>
              <a:rPr lang="en-US" sz="1400" dirty="0">
                <a:cs typeface="Arial"/>
              </a:rPr>
              <a:t> </a:t>
            </a:r>
            <a:r>
              <a:rPr lang="en-US" sz="1400" spc="-20" dirty="0">
                <a:cs typeface="Arial"/>
              </a:rPr>
              <a:t>P</a:t>
            </a:r>
            <a:r>
              <a:rPr lang="en-US" sz="1400" spc="-10" dirty="0">
                <a:cs typeface="Arial"/>
              </a:rPr>
              <a:t>rodu</a:t>
            </a:r>
            <a:r>
              <a:rPr lang="en-US" sz="1400" spc="-5" dirty="0">
                <a:cs typeface="Arial"/>
              </a:rPr>
              <a:t>ct</a:t>
            </a:r>
            <a:endParaRPr lang="en-US" sz="1400" dirty="0">
              <a:cs typeface="Arial"/>
            </a:endParaRPr>
          </a:p>
          <a:p>
            <a:pPr marL="12700">
              <a:spcBef>
                <a:spcPts val="204"/>
              </a:spcBef>
            </a:pPr>
            <a:r>
              <a:rPr lang="en-US" sz="800" spc="35" dirty="0">
                <a:cs typeface="Arial"/>
              </a:rPr>
              <a:t>►  </a:t>
            </a:r>
            <a:r>
              <a:rPr lang="en-US" sz="800" spc="120" dirty="0">
                <a:cs typeface="Arial"/>
              </a:rPr>
              <a:t> </a:t>
            </a:r>
            <a:r>
              <a:rPr lang="en-US" sz="1400" spc="-20" dirty="0">
                <a:cs typeface="Arial"/>
              </a:rPr>
              <a:t>Prioritized </a:t>
            </a:r>
            <a:r>
              <a:rPr lang="en-US" sz="1400" spc="-10" dirty="0">
                <a:cs typeface="Arial"/>
              </a:rPr>
              <a:t>produ</a:t>
            </a:r>
            <a:r>
              <a:rPr lang="en-US" sz="1400" spc="-5" dirty="0">
                <a:cs typeface="Arial"/>
              </a:rPr>
              <a:t>ct</a:t>
            </a:r>
            <a:r>
              <a:rPr lang="en-US" sz="1400" spc="-25" dirty="0">
                <a:cs typeface="Arial"/>
              </a:rPr>
              <a:t> </a:t>
            </a:r>
            <a:r>
              <a:rPr lang="en-US" sz="1400" spc="-10" dirty="0">
                <a:cs typeface="Arial"/>
              </a:rPr>
              <a:t>ba</a:t>
            </a:r>
            <a:r>
              <a:rPr lang="en-US" sz="1400" spc="-5" dirty="0">
                <a:cs typeface="Arial"/>
              </a:rPr>
              <a:t>ck</a:t>
            </a:r>
            <a:r>
              <a:rPr lang="en-US" sz="1400" spc="-10" dirty="0">
                <a:cs typeface="Arial"/>
              </a:rPr>
              <a:t>log</a:t>
            </a:r>
            <a:endParaRPr lang="en-US" sz="1400" dirty="0">
              <a:cs typeface="Arial"/>
            </a:endParaRPr>
          </a:p>
        </p:txBody>
      </p:sp>
      <p:sp>
        <p:nvSpPr>
          <p:cNvPr id="108" name="object 49">
            <a:extLst>
              <a:ext uri="{FF2B5EF4-FFF2-40B4-BE49-F238E27FC236}">
                <a16:creationId xmlns:a16="http://schemas.microsoft.com/office/drawing/2014/main" id="{73676F00-FAD3-F44B-A8E2-CCA25410D924}"/>
              </a:ext>
            </a:extLst>
          </p:cNvPr>
          <p:cNvSpPr/>
          <p:nvPr/>
        </p:nvSpPr>
        <p:spPr>
          <a:xfrm>
            <a:off x="7224366" y="5482952"/>
            <a:ext cx="262490" cy="284364"/>
          </a:xfrm>
          <a:custGeom>
            <a:avLst/>
            <a:gdLst/>
            <a:ahLst/>
            <a:cxnLst/>
            <a:rect l="l" t="t" r="r" b="b"/>
            <a:pathLst>
              <a:path w="365760" h="396239">
                <a:moveTo>
                  <a:pt x="365760" y="243801"/>
                </a:moveTo>
                <a:lnTo>
                  <a:pt x="0" y="243801"/>
                </a:lnTo>
                <a:lnTo>
                  <a:pt x="182880" y="396240"/>
                </a:lnTo>
                <a:lnTo>
                  <a:pt x="365760" y="243801"/>
                </a:lnTo>
                <a:close/>
              </a:path>
              <a:path w="365760" h="396239">
                <a:moveTo>
                  <a:pt x="270014" y="152425"/>
                </a:moveTo>
                <a:lnTo>
                  <a:pt x="95745" y="152425"/>
                </a:lnTo>
                <a:lnTo>
                  <a:pt x="95745" y="243801"/>
                </a:lnTo>
                <a:lnTo>
                  <a:pt x="270014" y="243801"/>
                </a:lnTo>
                <a:lnTo>
                  <a:pt x="270014" y="152425"/>
                </a:lnTo>
                <a:close/>
              </a:path>
              <a:path w="365760" h="396239">
                <a:moveTo>
                  <a:pt x="182880" y="0"/>
                </a:moveTo>
                <a:lnTo>
                  <a:pt x="0" y="152425"/>
                </a:lnTo>
                <a:lnTo>
                  <a:pt x="365760" y="152425"/>
                </a:lnTo>
                <a:lnTo>
                  <a:pt x="18288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38928C6-A635-034B-90D0-8AF0FABD8792}"/>
              </a:ext>
            </a:extLst>
          </p:cNvPr>
          <p:cNvSpPr/>
          <p:nvPr/>
        </p:nvSpPr>
        <p:spPr>
          <a:xfrm>
            <a:off x="6219114" y="5770984"/>
            <a:ext cx="2659882" cy="14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8112" indent="-185412">
              <a:buFont typeface="Arial"/>
              <a:buChar char="•"/>
              <a:tabLst>
                <a:tab pos="198748" algn="l"/>
              </a:tabLst>
            </a:pPr>
            <a:r>
              <a:rPr lang="en-US" sz="1400" spc="-10" dirty="0">
                <a:cs typeface="Arial"/>
              </a:rPr>
              <a:t>M</a:t>
            </a:r>
            <a:r>
              <a:rPr lang="en-US" sz="1400" spc="-5" dirty="0">
                <a:cs typeface="Arial"/>
              </a:rPr>
              <a:t>V</a:t>
            </a:r>
            <a:r>
              <a:rPr lang="en-US" sz="1400" dirty="0">
                <a:cs typeface="Arial"/>
              </a:rPr>
              <a:t>P</a:t>
            </a:r>
            <a:r>
              <a:rPr lang="en-US" sz="1400" spc="-30" dirty="0">
                <a:cs typeface="Arial"/>
              </a:rPr>
              <a:t> </a:t>
            </a:r>
            <a:r>
              <a:rPr lang="en-US" sz="1400" spc="5" dirty="0">
                <a:cs typeface="Arial"/>
              </a:rPr>
              <a:t>s</a:t>
            </a:r>
            <a:r>
              <a:rPr lang="en-US" sz="1400" spc="-5" dirty="0">
                <a:cs typeface="Arial"/>
              </a:rPr>
              <a:t>u</a:t>
            </a:r>
            <a:r>
              <a:rPr lang="en-US" sz="1400" spc="5" dirty="0">
                <a:cs typeface="Arial"/>
              </a:rPr>
              <a:t>cc</a:t>
            </a:r>
            <a:r>
              <a:rPr lang="en-US" sz="1400" spc="-5" dirty="0">
                <a:cs typeface="Arial"/>
              </a:rPr>
              <a:t>e</a:t>
            </a:r>
            <a:r>
              <a:rPr lang="en-US" sz="1400" spc="5" dirty="0">
                <a:cs typeface="Arial"/>
              </a:rPr>
              <a:t>s</a:t>
            </a:r>
            <a:r>
              <a:rPr lang="en-US" sz="1400" spc="-10" dirty="0">
                <a:cs typeface="Arial"/>
              </a:rPr>
              <a:t>sf</a:t>
            </a:r>
            <a:r>
              <a:rPr lang="en-US" sz="1400" spc="-5" dirty="0">
                <a:cs typeface="Arial"/>
              </a:rPr>
              <a:t>u</a:t>
            </a:r>
            <a:r>
              <a:rPr lang="en-US" sz="1400" dirty="0">
                <a:cs typeface="Arial"/>
              </a:rPr>
              <a:t>l</a:t>
            </a:r>
            <a:r>
              <a:rPr lang="en-US" sz="1400" spc="-10" dirty="0">
                <a:cs typeface="Arial"/>
              </a:rPr>
              <a:t>/</a:t>
            </a:r>
            <a:r>
              <a:rPr lang="en-US" sz="1400" spc="5" dirty="0">
                <a:cs typeface="Arial"/>
              </a:rPr>
              <a:t>f</a:t>
            </a:r>
            <a:r>
              <a:rPr lang="en-US" sz="1400" spc="-14" dirty="0">
                <a:cs typeface="Arial"/>
              </a:rPr>
              <a:t>a</a:t>
            </a:r>
            <a:r>
              <a:rPr lang="en-US" sz="1400" dirty="0">
                <a:cs typeface="Arial"/>
              </a:rPr>
              <a:t>il</a:t>
            </a:r>
            <a:r>
              <a:rPr lang="en-US" sz="1400" spc="-30" dirty="0">
                <a:cs typeface="Arial"/>
              </a:rPr>
              <a:t> </a:t>
            </a:r>
            <a:r>
              <a:rPr lang="en-US" sz="1400" spc="5" dirty="0">
                <a:cs typeface="Arial"/>
              </a:rPr>
              <a:t>f</a:t>
            </a:r>
            <a:r>
              <a:rPr lang="en-US" sz="1400" spc="-5" dirty="0">
                <a:cs typeface="Arial"/>
              </a:rPr>
              <a:t>a</a:t>
            </a:r>
            <a:r>
              <a:rPr lang="en-US" sz="1400" spc="5" dirty="0">
                <a:cs typeface="Arial"/>
              </a:rPr>
              <a:t>st</a:t>
            </a:r>
            <a:endParaRPr lang="en-US" sz="1400" dirty="0">
              <a:cs typeface="Arial"/>
            </a:endParaRPr>
          </a:p>
          <a:p>
            <a:pPr marL="198112" indent="-185412">
              <a:spcBef>
                <a:spcPts val="240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10" dirty="0">
                <a:cs typeface="Arial"/>
              </a:rPr>
              <a:t>C</a:t>
            </a:r>
            <a:r>
              <a:rPr lang="en-US" sz="1400" dirty="0">
                <a:cs typeface="Arial"/>
              </a:rPr>
              <a:t>r</a:t>
            </a:r>
            <a:r>
              <a:rPr lang="en-US" sz="1400" spc="-5" dirty="0">
                <a:cs typeface="Arial"/>
              </a:rPr>
              <a:t>ea</a:t>
            </a:r>
            <a:r>
              <a:rPr lang="en-US" sz="1400" spc="5" dirty="0">
                <a:cs typeface="Arial"/>
              </a:rPr>
              <a:t>t</a:t>
            </a:r>
            <a:r>
              <a:rPr lang="en-US" sz="1400" dirty="0">
                <a:cs typeface="Arial"/>
              </a:rPr>
              <a:t>e</a:t>
            </a:r>
            <a:r>
              <a:rPr lang="en-US" sz="1400" spc="-35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p</a:t>
            </a:r>
            <a:r>
              <a:rPr lang="en-US" sz="1400" dirty="0">
                <a:cs typeface="Arial"/>
              </a:rPr>
              <a:t>r</a:t>
            </a:r>
            <a:r>
              <a:rPr lang="en-US" sz="1400" spc="-5" dirty="0">
                <a:cs typeface="Arial"/>
              </a:rPr>
              <a:t>opo</a:t>
            </a:r>
            <a:r>
              <a:rPr lang="en-US" sz="1400" spc="5" dirty="0">
                <a:cs typeface="Arial"/>
              </a:rPr>
              <a:t>s</a:t>
            </a:r>
            <a:r>
              <a:rPr lang="en-US" sz="1400" spc="-5" dirty="0">
                <a:cs typeface="Arial"/>
              </a:rPr>
              <a:t>a</a:t>
            </a:r>
            <a:r>
              <a:rPr lang="en-US" sz="1400" dirty="0">
                <a:cs typeface="Arial"/>
              </a:rPr>
              <a:t>l</a:t>
            </a:r>
            <a:r>
              <a:rPr lang="en-US" sz="1400" spc="-44" dirty="0">
                <a:cs typeface="Arial"/>
              </a:rPr>
              <a:t> </a:t>
            </a:r>
            <a:r>
              <a:rPr lang="en-US" sz="1400" spc="5" dirty="0">
                <a:cs typeface="Arial"/>
              </a:rPr>
              <a:t>f</a:t>
            </a:r>
            <a:r>
              <a:rPr lang="en-US" sz="1400" spc="-5" dirty="0">
                <a:cs typeface="Arial"/>
              </a:rPr>
              <a:t>o</a:t>
            </a:r>
            <a:r>
              <a:rPr lang="en-US" sz="1400" dirty="0">
                <a:cs typeface="Arial"/>
              </a:rPr>
              <a:t>r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Be</a:t>
            </a:r>
            <a:r>
              <a:rPr lang="en-US" sz="1400" spc="5" dirty="0">
                <a:cs typeface="Arial"/>
              </a:rPr>
              <a:t>t</a:t>
            </a:r>
            <a:r>
              <a:rPr lang="en-US" sz="1400" dirty="0">
                <a:cs typeface="Arial"/>
              </a:rPr>
              <a:t>a</a:t>
            </a:r>
          </a:p>
          <a:p>
            <a:pPr marL="198112" marR="5080" indent="-185412">
              <a:lnSpc>
                <a:spcPts val="1510"/>
              </a:lnSpc>
              <a:spcBef>
                <a:spcPts val="420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5" dirty="0">
                <a:cs typeface="Arial"/>
              </a:rPr>
              <a:t>I</a:t>
            </a:r>
            <a:r>
              <a:rPr lang="en-US" sz="1400" spc="-5" dirty="0">
                <a:cs typeface="Arial"/>
              </a:rPr>
              <a:t>den</a:t>
            </a:r>
            <a:r>
              <a:rPr lang="en-US" sz="1400" spc="5" dirty="0">
                <a:cs typeface="Arial"/>
              </a:rPr>
              <a:t>t</a:t>
            </a:r>
            <a:r>
              <a:rPr lang="en-US" sz="1400" dirty="0">
                <a:cs typeface="Arial"/>
              </a:rPr>
              <a:t>i</a:t>
            </a:r>
            <a:r>
              <a:rPr lang="en-US" sz="1400" spc="5" dirty="0">
                <a:cs typeface="Arial"/>
              </a:rPr>
              <a:t>f</a:t>
            </a:r>
            <a:r>
              <a:rPr lang="en-US" sz="1400" dirty="0">
                <a:cs typeface="Arial"/>
              </a:rPr>
              <a:t>y</a:t>
            </a:r>
            <a:r>
              <a:rPr lang="en-US" sz="1400" spc="-5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an</a:t>
            </a:r>
            <a:r>
              <a:rPr lang="en-US" sz="1400" dirty="0">
                <a:cs typeface="Arial"/>
              </a:rPr>
              <a:t>y</a:t>
            </a:r>
            <a:r>
              <a:rPr lang="en-US" sz="1400" spc="-14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e</a:t>
            </a:r>
            <a:r>
              <a:rPr lang="en-US" sz="1400" spc="-20" dirty="0">
                <a:cs typeface="Arial"/>
              </a:rPr>
              <a:t>x</a:t>
            </a:r>
            <a:r>
              <a:rPr lang="en-US" sz="1400" dirty="0">
                <a:cs typeface="Arial"/>
              </a:rPr>
              <a:t>i</a:t>
            </a:r>
            <a:r>
              <a:rPr lang="en-US" sz="1400" spc="5" dirty="0">
                <a:cs typeface="Arial"/>
              </a:rPr>
              <a:t>st</a:t>
            </a:r>
            <a:r>
              <a:rPr lang="en-US" sz="1400" dirty="0">
                <a:cs typeface="Arial"/>
              </a:rPr>
              <a:t>i</a:t>
            </a:r>
            <a:r>
              <a:rPr lang="en-US" sz="1400" spc="-5" dirty="0">
                <a:cs typeface="Arial"/>
              </a:rPr>
              <a:t>n</a:t>
            </a:r>
            <a:r>
              <a:rPr lang="en-US" sz="1400" dirty="0">
                <a:cs typeface="Arial"/>
              </a:rPr>
              <a:t>g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o</a:t>
            </a:r>
            <a:r>
              <a:rPr lang="en-US" sz="1400" spc="-20" dirty="0">
                <a:cs typeface="Arial"/>
              </a:rPr>
              <a:t>f</a:t>
            </a:r>
            <a:r>
              <a:rPr lang="en-US" sz="1400" spc="5" dirty="0">
                <a:cs typeface="Arial"/>
              </a:rPr>
              <a:t>f</a:t>
            </a:r>
            <a:r>
              <a:rPr lang="en-US" sz="1400" spc="-5" dirty="0">
                <a:cs typeface="Arial"/>
              </a:rPr>
              <a:t>e</a:t>
            </a:r>
            <a:r>
              <a:rPr lang="en-US" sz="1400" dirty="0">
                <a:cs typeface="Arial"/>
              </a:rPr>
              <a:t>ri</a:t>
            </a:r>
            <a:r>
              <a:rPr lang="en-US" sz="1400" spc="-5" dirty="0">
                <a:cs typeface="Arial"/>
              </a:rPr>
              <a:t>ng</a:t>
            </a:r>
            <a:r>
              <a:rPr lang="en-US" sz="1400" spc="-10" dirty="0">
                <a:cs typeface="Arial"/>
              </a:rPr>
              <a:t>s</a:t>
            </a:r>
            <a:r>
              <a:rPr lang="en-US" sz="1400" dirty="0">
                <a:cs typeface="Arial"/>
              </a:rPr>
              <a:t>/ </a:t>
            </a:r>
            <a:r>
              <a:rPr lang="en-US" sz="1400" spc="5" dirty="0">
                <a:cs typeface="Arial"/>
              </a:rPr>
              <a:t>c</a:t>
            </a:r>
            <a:r>
              <a:rPr lang="en-US" sz="1400" spc="-5" dirty="0">
                <a:cs typeface="Arial"/>
              </a:rPr>
              <a:t>apab</a:t>
            </a:r>
            <a:r>
              <a:rPr lang="en-US" sz="1400" dirty="0">
                <a:cs typeface="Arial"/>
              </a:rPr>
              <a:t>ili</a:t>
            </a:r>
            <a:r>
              <a:rPr lang="en-US" sz="1400" spc="5" dirty="0">
                <a:cs typeface="Arial"/>
              </a:rPr>
              <a:t>t</a:t>
            </a:r>
            <a:r>
              <a:rPr lang="en-US" sz="1400" dirty="0">
                <a:cs typeface="Arial"/>
              </a:rPr>
              <a:t>i</a:t>
            </a:r>
            <a:r>
              <a:rPr lang="en-US" sz="1400" spc="-5" dirty="0">
                <a:cs typeface="Arial"/>
              </a:rPr>
              <a:t>e</a:t>
            </a:r>
            <a:r>
              <a:rPr lang="en-US" sz="1400" dirty="0">
                <a:cs typeface="Arial"/>
              </a:rPr>
              <a:t>s</a:t>
            </a:r>
          </a:p>
          <a:p>
            <a:pPr marL="198112" marR="435592" indent="-185412">
              <a:lnSpc>
                <a:spcPts val="1510"/>
              </a:lnSpc>
              <a:spcBef>
                <a:spcPts val="395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5" dirty="0">
                <a:cs typeface="Arial"/>
              </a:rPr>
              <a:t>Engag</a:t>
            </a:r>
            <a:r>
              <a:rPr lang="en-US" sz="1400" dirty="0">
                <a:cs typeface="Arial"/>
              </a:rPr>
              <a:t>e</a:t>
            </a:r>
            <a:r>
              <a:rPr lang="en-US" sz="1400" spc="-3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Ope</a:t>
            </a:r>
            <a:r>
              <a:rPr lang="en-US" sz="1400" dirty="0">
                <a:cs typeface="Arial"/>
              </a:rPr>
              <a:t>r</a:t>
            </a:r>
            <a:r>
              <a:rPr lang="en-US" sz="1400" spc="-5" dirty="0">
                <a:cs typeface="Arial"/>
              </a:rPr>
              <a:t>a</a:t>
            </a:r>
            <a:r>
              <a:rPr lang="en-US" sz="1400" spc="5" dirty="0">
                <a:cs typeface="Arial"/>
              </a:rPr>
              <a:t>t</a:t>
            </a:r>
            <a:r>
              <a:rPr lang="en-US" sz="1400" dirty="0">
                <a:cs typeface="Arial"/>
              </a:rPr>
              <a:t>i</a:t>
            </a:r>
            <a:r>
              <a:rPr lang="en-US" sz="1400" spc="-5" dirty="0">
                <a:cs typeface="Arial"/>
              </a:rPr>
              <a:t>on</a:t>
            </a:r>
            <a:r>
              <a:rPr lang="en-US" sz="1400" spc="-10" dirty="0">
                <a:cs typeface="Arial"/>
              </a:rPr>
              <a:t>s/R</a:t>
            </a:r>
            <a:r>
              <a:rPr lang="en-US" sz="1400" spc="-5" dirty="0">
                <a:cs typeface="Arial"/>
              </a:rPr>
              <a:t>u</a:t>
            </a:r>
            <a:r>
              <a:rPr lang="en-US" sz="1400" dirty="0">
                <a:cs typeface="Arial"/>
              </a:rPr>
              <a:t>n </a:t>
            </a:r>
            <a:r>
              <a:rPr lang="en-US" sz="1400" spc="5" dirty="0">
                <a:cs typeface="Arial"/>
              </a:rPr>
              <a:t>t</a:t>
            </a:r>
            <a:r>
              <a:rPr lang="en-US" sz="1400" spc="-5" dirty="0">
                <a:cs typeface="Arial"/>
              </a:rPr>
              <a:t>ea</a:t>
            </a:r>
            <a:r>
              <a:rPr lang="en-US" sz="1400" spc="-10" dirty="0">
                <a:cs typeface="Arial"/>
              </a:rPr>
              <a:t>m</a:t>
            </a:r>
            <a:r>
              <a:rPr lang="en-US" sz="1400" dirty="0">
                <a:cs typeface="Arial"/>
              </a:rPr>
              <a:t>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36868DD-D067-3046-8072-D012BB3A227C}"/>
              </a:ext>
            </a:extLst>
          </p:cNvPr>
          <p:cNvSpPr/>
          <p:nvPr/>
        </p:nvSpPr>
        <p:spPr>
          <a:xfrm>
            <a:off x="8975798" y="4186808"/>
            <a:ext cx="2659882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en-US" sz="800" spc="25" dirty="0">
                <a:cs typeface="Arial"/>
              </a:rPr>
              <a:t>►  </a:t>
            </a:r>
            <a:r>
              <a:rPr lang="en-US" sz="800" spc="120" dirty="0">
                <a:cs typeface="Arial"/>
              </a:rPr>
              <a:t> </a:t>
            </a:r>
            <a:r>
              <a:rPr lang="en-US" sz="1400" spc="-10" dirty="0">
                <a:cs typeface="Arial"/>
              </a:rPr>
              <a:t>Industrialize</a:t>
            </a:r>
            <a:r>
              <a:rPr lang="en-US" sz="1400" spc="-35" dirty="0">
                <a:cs typeface="Arial"/>
              </a:rPr>
              <a:t> </a:t>
            </a:r>
            <a:r>
              <a:rPr lang="en-US" sz="1400" spc="-10" dirty="0">
                <a:cs typeface="Arial"/>
              </a:rPr>
              <a:t>and </a:t>
            </a:r>
            <a:r>
              <a:rPr lang="en-US" sz="1400" spc="-5" dirty="0">
                <a:cs typeface="Arial"/>
              </a:rPr>
              <a:t>sc</a:t>
            </a:r>
            <a:r>
              <a:rPr lang="en-US" sz="1400" spc="-10" dirty="0">
                <a:cs typeface="Arial"/>
              </a:rPr>
              <a:t>ale</a:t>
            </a:r>
            <a:endParaRPr lang="en-US" sz="1400" dirty="0"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lang="en-US" sz="800" spc="25" dirty="0">
                <a:cs typeface="Arial"/>
              </a:rPr>
              <a:t>►  </a:t>
            </a:r>
            <a:r>
              <a:rPr lang="en-US" sz="800" spc="120" dirty="0">
                <a:cs typeface="Arial"/>
              </a:rPr>
              <a:t> </a:t>
            </a:r>
            <a:r>
              <a:rPr lang="en-US" sz="1400" spc="-10" dirty="0">
                <a:cs typeface="Arial"/>
              </a:rPr>
              <a:t>Iterate</a:t>
            </a:r>
            <a:r>
              <a:rPr lang="en-US" sz="1400" spc="-35" dirty="0">
                <a:cs typeface="Arial"/>
              </a:rPr>
              <a:t> </a:t>
            </a:r>
            <a:r>
              <a:rPr lang="en-US" sz="1400" spc="-10" dirty="0">
                <a:cs typeface="Arial"/>
              </a:rPr>
              <a:t>and enhan</a:t>
            </a:r>
            <a:r>
              <a:rPr lang="en-US" sz="1400" spc="-5" dirty="0">
                <a:cs typeface="Arial"/>
              </a:rPr>
              <a:t>c</a:t>
            </a:r>
            <a:r>
              <a:rPr lang="en-US" sz="1400" spc="-10" dirty="0">
                <a:cs typeface="Arial"/>
              </a:rPr>
              <a:t>e</a:t>
            </a:r>
            <a:endParaRPr lang="en-US" sz="1400" dirty="0"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lang="en-US" sz="800" spc="35" dirty="0">
                <a:cs typeface="Arial"/>
              </a:rPr>
              <a:t>►  </a:t>
            </a:r>
            <a:r>
              <a:rPr lang="en-US" sz="800" spc="120" dirty="0">
                <a:cs typeface="Arial"/>
              </a:rPr>
              <a:t> </a:t>
            </a:r>
            <a:r>
              <a:rPr lang="en-US" sz="1400" spc="-190" dirty="0">
                <a:cs typeface="Arial"/>
              </a:rPr>
              <a:t>T</a:t>
            </a:r>
            <a:r>
              <a:rPr lang="en-US" sz="1400" spc="-10" dirty="0">
                <a:cs typeface="Arial"/>
              </a:rPr>
              <a:t>e</a:t>
            </a:r>
            <a:r>
              <a:rPr lang="en-US" sz="1400" spc="-5" dirty="0">
                <a:cs typeface="Arial"/>
              </a:rPr>
              <a:t>s</a:t>
            </a:r>
            <a:r>
              <a:rPr lang="en-US" sz="1400" spc="-10" dirty="0">
                <a:cs typeface="Arial"/>
              </a:rPr>
              <a:t>ting and feedba</a:t>
            </a:r>
            <a:r>
              <a:rPr lang="en-US" sz="1400" spc="-5" dirty="0">
                <a:cs typeface="Arial"/>
              </a:rPr>
              <a:t>c</a:t>
            </a:r>
            <a:r>
              <a:rPr lang="en-US" sz="1400" spc="-10" dirty="0">
                <a:cs typeface="Arial"/>
              </a:rPr>
              <a:t>k</a:t>
            </a:r>
            <a:endParaRPr lang="en-US" sz="1400" dirty="0"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lang="en-US" sz="800" spc="25" dirty="0">
                <a:cs typeface="Arial"/>
              </a:rPr>
              <a:t>►  </a:t>
            </a:r>
            <a:r>
              <a:rPr lang="en-US" sz="800" spc="120" dirty="0">
                <a:cs typeface="Arial"/>
              </a:rPr>
              <a:t> </a:t>
            </a:r>
            <a:r>
              <a:rPr lang="en-US" sz="1400" spc="-20" dirty="0">
                <a:cs typeface="Arial"/>
              </a:rPr>
              <a:t>O</a:t>
            </a:r>
            <a:r>
              <a:rPr lang="en-US" sz="1400" spc="-10" dirty="0">
                <a:cs typeface="Arial"/>
              </a:rPr>
              <a:t>perational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spc="-10" dirty="0">
                <a:cs typeface="Arial"/>
              </a:rPr>
              <a:t>learning</a:t>
            </a:r>
            <a:endParaRPr lang="en-US" sz="1400" dirty="0">
              <a:cs typeface="Arial"/>
            </a:endParaRPr>
          </a:p>
          <a:p>
            <a:pPr marL="12700">
              <a:spcBef>
                <a:spcPts val="204"/>
              </a:spcBef>
            </a:pPr>
            <a:r>
              <a:rPr lang="en-US" sz="800" spc="35" dirty="0">
                <a:cs typeface="Arial"/>
              </a:rPr>
              <a:t>►  </a:t>
            </a:r>
            <a:r>
              <a:rPr lang="en-US" sz="800" spc="120" dirty="0">
                <a:cs typeface="Arial"/>
              </a:rPr>
              <a:t> </a:t>
            </a:r>
            <a:r>
              <a:rPr lang="en-US" sz="1400" spc="-20" dirty="0">
                <a:cs typeface="Arial"/>
              </a:rPr>
              <a:t>Prioritized </a:t>
            </a:r>
            <a:r>
              <a:rPr lang="en-US" sz="1400" spc="-10" dirty="0">
                <a:cs typeface="Arial"/>
              </a:rPr>
              <a:t>produ</a:t>
            </a:r>
            <a:r>
              <a:rPr lang="en-US" sz="1400" spc="-5" dirty="0">
                <a:cs typeface="Arial"/>
              </a:rPr>
              <a:t>ct</a:t>
            </a:r>
            <a:r>
              <a:rPr lang="en-US" sz="1400" spc="-25" dirty="0">
                <a:cs typeface="Arial"/>
              </a:rPr>
              <a:t> </a:t>
            </a:r>
            <a:r>
              <a:rPr lang="en-US" sz="1400" spc="-10" dirty="0">
                <a:cs typeface="Arial"/>
              </a:rPr>
              <a:t>ba</a:t>
            </a:r>
            <a:r>
              <a:rPr lang="en-US" sz="1400" spc="-5" dirty="0">
                <a:cs typeface="Arial"/>
              </a:rPr>
              <a:t>ck</a:t>
            </a:r>
            <a:r>
              <a:rPr lang="en-US" sz="1400" spc="-10" dirty="0">
                <a:cs typeface="Arial"/>
              </a:rPr>
              <a:t>log</a:t>
            </a:r>
            <a:endParaRPr lang="en-US" sz="1400" dirty="0">
              <a:cs typeface="Arial"/>
            </a:endParaRPr>
          </a:p>
        </p:txBody>
      </p:sp>
      <p:sp>
        <p:nvSpPr>
          <p:cNvPr id="111" name="object 49">
            <a:extLst>
              <a:ext uri="{FF2B5EF4-FFF2-40B4-BE49-F238E27FC236}">
                <a16:creationId xmlns:a16="http://schemas.microsoft.com/office/drawing/2014/main" id="{5B8B375C-AFA6-6142-84F6-877DCC5049AF}"/>
              </a:ext>
            </a:extLst>
          </p:cNvPr>
          <p:cNvSpPr/>
          <p:nvPr/>
        </p:nvSpPr>
        <p:spPr>
          <a:xfrm>
            <a:off x="9981050" y="5482952"/>
            <a:ext cx="262490" cy="284364"/>
          </a:xfrm>
          <a:custGeom>
            <a:avLst/>
            <a:gdLst/>
            <a:ahLst/>
            <a:cxnLst/>
            <a:rect l="l" t="t" r="r" b="b"/>
            <a:pathLst>
              <a:path w="365760" h="396239">
                <a:moveTo>
                  <a:pt x="365760" y="243801"/>
                </a:moveTo>
                <a:lnTo>
                  <a:pt x="0" y="243801"/>
                </a:lnTo>
                <a:lnTo>
                  <a:pt x="182880" y="396240"/>
                </a:lnTo>
                <a:lnTo>
                  <a:pt x="365760" y="243801"/>
                </a:lnTo>
                <a:close/>
              </a:path>
              <a:path w="365760" h="396239">
                <a:moveTo>
                  <a:pt x="270014" y="152425"/>
                </a:moveTo>
                <a:lnTo>
                  <a:pt x="95745" y="152425"/>
                </a:lnTo>
                <a:lnTo>
                  <a:pt x="95745" y="243801"/>
                </a:lnTo>
                <a:lnTo>
                  <a:pt x="270014" y="243801"/>
                </a:lnTo>
                <a:lnTo>
                  <a:pt x="270014" y="152425"/>
                </a:lnTo>
                <a:close/>
              </a:path>
              <a:path w="365760" h="396239">
                <a:moveTo>
                  <a:pt x="182880" y="0"/>
                </a:moveTo>
                <a:lnTo>
                  <a:pt x="0" y="152425"/>
                </a:lnTo>
                <a:lnTo>
                  <a:pt x="365760" y="152425"/>
                </a:lnTo>
                <a:lnTo>
                  <a:pt x="18288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3E3D740-61AA-5745-804A-A22CCBB9D04B}"/>
              </a:ext>
            </a:extLst>
          </p:cNvPr>
          <p:cNvSpPr/>
          <p:nvPr/>
        </p:nvSpPr>
        <p:spPr>
          <a:xfrm>
            <a:off x="8975798" y="5770984"/>
            <a:ext cx="2659882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8112" marR="59053" indent="-185412">
              <a:lnSpc>
                <a:spcPts val="1510"/>
              </a:lnSpc>
              <a:buFont typeface="Arial"/>
              <a:buChar char="•"/>
              <a:tabLst>
                <a:tab pos="198748" algn="l"/>
              </a:tabLst>
            </a:pPr>
            <a:r>
              <a:rPr lang="en-US" sz="1400" spc="-10" dirty="0">
                <a:cs typeface="Arial"/>
              </a:rPr>
              <a:t>D</a:t>
            </a:r>
            <a:r>
              <a:rPr lang="en-US" sz="1400" spc="-5" dirty="0">
                <a:cs typeface="Arial"/>
              </a:rPr>
              <a:t>e</a:t>
            </a:r>
            <a:r>
              <a:rPr lang="en-US" sz="1400" spc="-20" dirty="0">
                <a:cs typeface="Arial"/>
              </a:rPr>
              <a:t>v</a:t>
            </a:r>
            <a:r>
              <a:rPr lang="en-US" sz="1400" spc="-5" dirty="0">
                <a:cs typeface="Arial"/>
              </a:rPr>
              <a:t>e</a:t>
            </a:r>
            <a:r>
              <a:rPr lang="en-US" sz="1400" dirty="0">
                <a:cs typeface="Arial"/>
              </a:rPr>
              <a:t>l</a:t>
            </a:r>
            <a:r>
              <a:rPr lang="en-US" sz="1400" spc="-5" dirty="0">
                <a:cs typeface="Arial"/>
              </a:rPr>
              <a:t>op</a:t>
            </a:r>
            <a:r>
              <a:rPr lang="en-US" sz="1400" dirty="0">
                <a:cs typeface="Arial"/>
              </a:rPr>
              <a:t>i</a:t>
            </a:r>
            <a:r>
              <a:rPr lang="en-US" sz="1400" spc="-5" dirty="0">
                <a:cs typeface="Arial"/>
              </a:rPr>
              <a:t>n</a:t>
            </a:r>
            <a:r>
              <a:rPr lang="en-US" sz="1400" dirty="0">
                <a:cs typeface="Arial"/>
              </a:rPr>
              <a:t>g</a:t>
            </a:r>
            <a:r>
              <a:rPr lang="en-US" sz="1400" spc="-1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ope</a:t>
            </a:r>
            <a:r>
              <a:rPr lang="en-US" sz="1400" dirty="0">
                <a:cs typeface="Arial"/>
              </a:rPr>
              <a:t>r</a:t>
            </a:r>
            <a:r>
              <a:rPr lang="en-US" sz="1400" spc="-5" dirty="0">
                <a:cs typeface="Arial"/>
              </a:rPr>
              <a:t>a</a:t>
            </a:r>
            <a:r>
              <a:rPr lang="en-US" sz="1400" spc="5" dirty="0">
                <a:cs typeface="Arial"/>
              </a:rPr>
              <a:t>t</a:t>
            </a:r>
            <a:r>
              <a:rPr lang="en-US" sz="1400" dirty="0">
                <a:cs typeface="Arial"/>
              </a:rPr>
              <a:t>i</a:t>
            </a:r>
            <a:r>
              <a:rPr lang="en-US" sz="1400" spc="-14" dirty="0">
                <a:cs typeface="Arial"/>
              </a:rPr>
              <a:t>o</a:t>
            </a:r>
            <a:r>
              <a:rPr lang="en-US" sz="1400" spc="-5" dirty="0">
                <a:cs typeface="Arial"/>
              </a:rPr>
              <a:t>na</a:t>
            </a:r>
            <a:r>
              <a:rPr lang="en-US" sz="1400" dirty="0">
                <a:cs typeface="Arial"/>
              </a:rPr>
              <a:t>l</a:t>
            </a:r>
            <a:r>
              <a:rPr lang="en-US" sz="1400" spc="-44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KP</a:t>
            </a:r>
            <a:r>
              <a:rPr lang="en-US" sz="1400" spc="5" dirty="0">
                <a:cs typeface="Arial"/>
              </a:rPr>
              <a:t>Is</a:t>
            </a:r>
            <a:r>
              <a:rPr lang="en-US" sz="1400" dirty="0">
                <a:cs typeface="Arial"/>
              </a:rPr>
              <a:t>/ S</a:t>
            </a:r>
            <a:r>
              <a:rPr lang="en-US" sz="1400" spc="-5" dirty="0">
                <a:cs typeface="Arial"/>
              </a:rPr>
              <a:t>L</a:t>
            </a:r>
            <a:r>
              <a:rPr lang="en-US" sz="1400" dirty="0">
                <a:cs typeface="Arial"/>
              </a:rPr>
              <a:t>As</a:t>
            </a:r>
          </a:p>
          <a:p>
            <a:pPr marL="198112" marR="413368" indent="-185412">
              <a:lnSpc>
                <a:spcPts val="1510"/>
              </a:lnSpc>
              <a:spcBef>
                <a:spcPts val="409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5" dirty="0">
                <a:cs typeface="Arial"/>
              </a:rPr>
              <a:t>Ope</a:t>
            </a:r>
            <a:r>
              <a:rPr lang="en-US" sz="1400" dirty="0">
                <a:cs typeface="Arial"/>
              </a:rPr>
              <a:t>r</a:t>
            </a:r>
            <a:r>
              <a:rPr lang="en-US" sz="1400" spc="-5" dirty="0">
                <a:cs typeface="Arial"/>
              </a:rPr>
              <a:t>a</a:t>
            </a:r>
            <a:r>
              <a:rPr lang="en-US" sz="1400" spc="5" dirty="0">
                <a:cs typeface="Arial"/>
              </a:rPr>
              <a:t>t</a:t>
            </a:r>
            <a:r>
              <a:rPr lang="en-US" sz="1400" dirty="0">
                <a:cs typeface="Arial"/>
              </a:rPr>
              <a:t>i</a:t>
            </a:r>
            <a:r>
              <a:rPr lang="en-US" sz="1400" spc="-5" dirty="0">
                <a:cs typeface="Arial"/>
              </a:rPr>
              <a:t>o</a:t>
            </a:r>
            <a:r>
              <a:rPr lang="en-US" sz="1400" spc="-14" dirty="0">
                <a:cs typeface="Arial"/>
              </a:rPr>
              <a:t>n</a:t>
            </a:r>
            <a:r>
              <a:rPr lang="en-US" sz="1400" spc="-5" dirty="0">
                <a:cs typeface="Arial"/>
              </a:rPr>
              <a:t>a</a:t>
            </a:r>
            <a:r>
              <a:rPr lang="en-US" sz="1400" dirty="0">
                <a:cs typeface="Arial"/>
              </a:rPr>
              <a:t>l</a:t>
            </a:r>
            <a:r>
              <a:rPr lang="en-US" sz="1400" spc="-44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organization</a:t>
            </a:r>
            <a:r>
              <a:rPr lang="en-US" sz="140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de</a:t>
            </a:r>
            <a:r>
              <a:rPr lang="en-US" sz="1400" spc="5" dirty="0">
                <a:cs typeface="Arial"/>
              </a:rPr>
              <a:t>s</a:t>
            </a:r>
            <a:r>
              <a:rPr lang="en-US" sz="1400" dirty="0">
                <a:cs typeface="Arial"/>
              </a:rPr>
              <a:t>i</a:t>
            </a:r>
            <a:r>
              <a:rPr lang="en-US" sz="1400" spc="-5" dirty="0">
                <a:cs typeface="Arial"/>
              </a:rPr>
              <a:t>g</a:t>
            </a:r>
            <a:r>
              <a:rPr lang="en-US" sz="1400" dirty="0">
                <a:cs typeface="Arial"/>
              </a:rPr>
              <a:t>n</a:t>
            </a:r>
          </a:p>
          <a:p>
            <a:pPr marL="198112" indent="-185412">
              <a:spcBef>
                <a:spcPts val="204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10" dirty="0">
                <a:cs typeface="Arial"/>
              </a:rPr>
              <a:t>C</a:t>
            </a:r>
            <a:r>
              <a:rPr lang="en-US" sz="1400" dirty="0">
                <a:cs typeface="Arial"/>
              </a:rPr>
              <a:t>r</a:t>
            </a:r>
            <a:r>
              <a:rPr lang="en-US" sz="1400" spc="-5" dirty="0">
                <a:cs typeface="Arial"/>
              </a:rPr>
              <a:t>ea</a:t>
            </a:r>
            <a:r>
              <a:rPr lang="en-US" sz="1400" spc="5" dirty="0">
                <a:cs typeface="Arial"/>
              </a:rPr>
              <a:t>t</a:t>
            </a:r>
            <a:r>
              <a:rPr lang="en-US" sz="1400" dirty="0">
                <a:cs typeface="Arial"/>
              </a:rPr>
              <a:t>e</a:t>
            </a:r>
            <a:r>
              <a:rPr lang="en-US" sz="1400" spc="-35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p</a:t>
            </a:r>
            <a:r>
              <a:rPr lang="en-US" sz="1400" dirty="0">
                <a:cs typeface="Arial"/>
              </a:rPr>
              <a:t>r</a:t>
            </a:r>
            <a:r>
              <a:rPr lang="en-US" sz="1400" spc="-5" dirty="0">
                <a:cs typeface="Arial"/>
              </a:rPr>
              <a:t>opo</a:t>
            </a:r>
            <a:r>
              <a:rPr lang="en-US" sz="1400" spc="5" dirty="0">
                <a:cs typeface="Arial"/>
              </a:rPr>
              <a:t>s</a:t>
            </a:r>
            <a:r>
              <a:rPr lang="en-US" sz="1400" spc="-5" dirty="0">
                <a:cs typeface="Arial"/>
              </a:rPr>
              <a:t>a</a:t>
            </a:r>
            <a:r>
              <a:rPr lang="en-US" sz="1400" dirty="0">
                <a:cs typeface="Arial"/>
              </a:rPr>
              <a:t>l</a:t>
            </a:r>
            <a:r>
              <a:rPr lang="en-US" sz="1400" spc="-44" dirty="0">
                <a:cs typeface="Arial"/>
              </a:rPr>
              <a:t> </a:t>
            </a:r>
            <a:r>
              <a:rPr lang="en-US" sz="1400" spc="5" dirty="0">
                <a:cs typeface="Arial"/>
              </a:rPr>
              <a:t>f</a:t>
            </a:r>
            <a:r>
              <a:rPr lang="en-US" sz="1400" spc="-5" dirty="0">
                <a:cs typeface="Arial"/>
              </a:rPr>
              <a:t>o</a:t>
            </a:r>
            <a:r>
              <a:rPr lang="en-US" sz="1400" dirty="0">
                <a:cs typeface="Arial"/>
              </a:rPr>
              <a:t>r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L</a:t>
            </a:r>
            <a:r>
              <a:rPr lang="en-US" sz="1400" dirty="0">
                <a:cs typeface="Arial"/>
              </a:rPr>
              <a:t>i</a:t>
            </a:r>
            <a:r>
              <a:rPr lang="en-US" sz="1400" spc="-20" dirty="0">
                <a:cs typeface="Arial"/>
              </a:rPr>
              <a:t>v</a:t>
            </a:r>
            <a:r>
              <a:rPr lang="en-US" sz="1400" dirty="0">
                <a:cs typeface="Arial"/>
              </a:rPr>
              <a:t>e</a:t>
            </a:r>
          </a:p>
          <a:p>
            <a:pPr marL="198112" indent="-185412">
              <a:spcBef>
                <a:spcPts val="224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10" dirty="0">
                <a:cs typeface="Arial"/>
              </a:rPr>
              <a:t>D</a:t>
            </a:r>
            <a:r>
              <a:rPr lang="en-US" sz="1400" spc="-5" dirty="0">
                <a:cs typeface="Arial"/>
              </a:rPr>
              <a:t>e</a:t>
            </a:r>
            <a:r>
              <a:rPr lang="en-US" sz="1400" spc="5" dirty="0">
                <a:cs typeface="Arial"/>
              </a:rPr>
              <a:t>f</a:t>
            </a:r>
            <a:r>
              <a:rPr lang="en-US" sz="1400" dirty="0">
                <a:cs typeface="Arial"/>
              </a:rPr>
              <a:t>i</a:t>
            </a:r>
            <a:r>
              <a:rPr lang="en-US" sz="1400" spc="-5" dirty="0">
                <a:cs typeface="Arial"/>
              </a:rPr>
              <a:t>n</a:t>
            </a:r>
            <a:r>
              <a:rPr lang="en-US" sz="1400" dirty="0">
                <a:cs typeface="Arial"/>
              </a:rPr>
              <a:t>e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spc="5" dirty="0">
                <a:cs typeface="Arial"/>
              </a:rPr>
              <a:t>c</a:t>
            </a:r>
            <a:r>
              <a:rPr lang="en-US" sz="1400" dirty="0">
                <a:cs typeface="Arial"/>
              </a:rPr>
              <a:t>ri</a:t>
            </a:r>
            <a:r>
              <a:rPr lang="en-US" sz="1400" spc="5" dirty="0">
                <a:cs typeface="Arial"/>
              </a:rPr>
              <a:t>t</a:t>
            </a:r>
            <a:r>
              <a:rPr lang="en-US" sz="1400" spc="-5" dirty="0">
                <a:cs typeface="Arial"/>
              </a:rPr>
              <a:t>e</a:t>
            </a:r>
            <a:r>
              <a:rPr lang="en-US" sz="1400" dirty="0">
                <a:cs typeface="Arial"/>
              </a:rPr>
              <a:t>ria</a:t>
            </a:r>
            <a:r>
              <a:rPr lang="en-US" sz="1400" spc="-44" dirty="0">
                <a:cs typeface="Arial"/>
              </a:rPr>
              <a:t> </a:t>
            </a:r>
            <a:r>
              <a:rPr lang="en-US" sz="1400" spc="5" dirty="0">
                <a:cs typeface="Arial"/>
              </a:rPr>
              <a:t>t</a:t>
            </a:r>
            <a:r>
              <a:rPr lang="en-US" sz="1400" dirty="0">
                <a:cs typeface="Arial"/>
              </a:rPr>
              <a:t>o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spc="-10" dirty="0">
                <a:cs typeface="Arial"/>
              </a:rPr>
              <a:t>m</a:t>
            </a:r>
            <a:r>
              <a:rPr lang="en-US" sz="1400" spc="-5" dirty="0">
                <a:cs typeface="Arial"/>
              </a:rPr>
              <a:t>o</a:t>
            </a:r>
            <a:r>
              <a:rPr lang="en-US" sz="1400" spc="-20" dirty="0">
                <a:cs typeface="Arial"/>
              </a:rPr>
              <a:t>v</a:t>
            </a:r>
            <a:r>
              <a:rPr lang="en-US" sz="1400" dirty="0">
                <a:cs typeface="Arial"/>
              </a:rPr>
              <a:t>e</a:t>
            </a:r>
            <a:r>
              <a:rPr lang="en-US" sz="1400" spc="5" dirty="0">
                <a:cs typeface="Arial"/>
              </a:rPr>
              <a:t> t</a:t>
            </a:r>
            <a:r>
              <a:rPr lang="en-US" sz="1400" dirty="0">
                <a:cs typeface="Arial"/>
              </a:rPr>
              <a:t>o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L</a:t>
            </a:r>
            <a:r>
              <a:rPr lang="en-US" sz="1400" dirty="0">
                <a:cs typeface="Arial"/>
              </a:rPr>
              <a:t>i</a:t>
            </a:r>
            <a:r>
              <a:rPr lang="en-US" sz="1400" spc="-20" dirty="0">
                <a:cs typeface="Arial"/>
              </a:rPr>
              <a:t>v</a:t>
            </a:r>
            <a:r>
              <a:rPr lang="en-US" sz="1400" dirty="0">
                <a:cs typeface="Arial"/>
              </a:rPr>
              <a:t>e</a:t>
            </a:r>
          </a:p>
          <a:p>
            <a:pPr marL="198112" marR="267959" indent="-185412">
              <a:lnSpc>
                <a:spcPts val="1510"/>
              </a:lnSpc>
              <a:spcBef>
                <a:spcPts val="430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5" dirty="0">
                <a:cs typeface="Arial"/>
              </a:rPr>
              <a:t>Pe</a:t>
            </a:r>
            <a:r>
              <a:rPr lang="en-US" sz="1400" dirty="0">
                <a:cs typeface="Arial"/>
              </a:rPr>
              <a:t>r</a:t>
            </a:r>
            <a:r>
              <a:rPr lang="en-US" sz="1400" spc="5" dirty="0">
                <a:cs typeface="Arial"/>
              </a:rPr>
              <a:t>f</a:t>
            </a:r>
            <a:r>
              <a:rPr lang="en-US" sz="1400" spc="-5" dirty="0">
                <a:cs typeface="Arial"/>
              </a:rPr>
              <a:t>o</a:t>
            </a:r>
            <a:r>
              <a:rPr lang="en-US" sz="1400" dirty="0">
                <a:cs typeface="Arial"/>
              </a:rPr>
              <a:t>rm</a:t>
            </a:r>
            <a:r>
              <a:rPr lang="en-US" sz="1400" spc="-35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hando</a:t>
            </a:r>
            <a:r>
              <a:rPr lang="en-US" sz="1400" spc="-20" dirty="0">
                <a:cs typeface="Arial"/>
              </a:rPr>
              <a:t>v</a:t>
            </a:r>
            <a:r>
              <a:rPr lang="en-US" sz="1400" spc="-5" dirty="0">
                <a:cs typeface="Arial"/>
              </a:rPr>
              <a:t>e</a:t>
            </a:r>
            <a:r>
              <a:rPr lang="en-US" sz="1400" dirty="0">
                <a:cs typeface="Arial"/>
              </a:rPr>
              <a:t>r</a:t>
            </a:r>
            <a:r>
              <a:rPr lang="en-US" sz="1400" spc="-30" dirty="0">
                <a:cs typeface="Arial"/>
              </a:rPr>
              <a:t> </a:t>
            </a:r>
            <a:r>
              <a:rPr lang="en-US" sz="1400" spc="5" dirty="0">
                <a:cs typeface="Arial"/>
              </a:rPr>
              <a:t>t</a:t>
            </a:r>
            <a:r>
              <a:rPr lang="en-US" sz="1400" spc="-5" dirty="0">
                <a:cs typeface="Arial"/>
              </a:rPr>
              <a:t>a</a:t>
            </a:r>
            <a:r>
              <a:rPr lang="en-US" sz="1400" spc="5" dirty="0">
                <a:cs typeface="Arial"/>
              </a:rPr>
              <a:t>sk</a:t>
            </a:r>
            <a:r>
              <a:rPr lang="en-US" sz="1400" dirty="0">
                <a:cs typeface="Arial"/>
              </a:rPr>
              <a:t>s</a:t>
            </a:r>
            <a:r>
              <a:rPr lang="en-US" sz="1400" spc="-25" dirty="0">
                <a:cs typeface="Arial"/>
              </a:rPr>
              <a:t> </a:t>
            </a:r>
            <a:r>
              <a:rPr lang="en-US" sz="1400" spc="5" dirty="0">
                <a:cs typeface="Arial"/>
              </a:rPr>
              <a:t>t</a:t>
            </a:r>
            <a:r>
              <a:rPr lang="en-US" sz="1400" dirty="0">
                <a:cs typeface="Arial"/>
              </a:rPr>
              <a:t>o </a:t>
            </a:r>
            <a:r>
              <a:rPr lang="en-US" sz="1400" spc="-5" dirty="0">
                <a:cs typeface="Arial"/>
              </a:rPr>
              <a:t>Ope</a:t>
            </a:r>
            <a:r>
              <a:rPr lang="en-US" sz="1400" dirty="0">
                <a:cs typeface="Arial"/>
              </a:rPr>
              <a:t>r</a:t>
            </a:r>
            <a:r>
              <a:rPr lang="en-US" sz="1400" spc="-5" dirty="0">
                <a:cs typeface="Arial"/>
              </a:rPr>
              <a:t>a</a:t>
            </a:r>
            <a:r>
              <a:rPr lang="en-US" sz="1400" spc="5" dirty="0">
                <a:cs typeface="Arial"/>
              </a:rPr>
              <a:t>t</a:t>
            </a:r>
            <a:r>
              <a:rPr lang="en-US" sz="1400" dirty="0">
                <a:cs typeface="Arial"/>
              </a:rPr>
              <a:t>i</a:t>
            </a:r>
            <a:r>
              <a:rPr lang="en-US" sz="1400" spc="-5" dirty="0">
                <a:cs typeface="Arial"/>
              </a:rPr>
              <a:t>o</a:t>
            </a:r>
            <a:r>
              <a:rPr lang="en-US" sz="1400" spc="-14" dirty="0">
                <a:cs typeface="Arial"/>
              </a:rPr>
              <a:t>n</a:t>
            </a:r>
            <a:r>
              <a:rPr lang="en-US" sz="1400" spc="5" dirty="0">
                <a:cs typeface="Arial"/>
              </a:rPr>
              <a:t>s</a:t>
            </a:r>
            <a:r>
              <a:rPr lang="en-US" sz="1400" spc="-10" dirty="0">
                <a:cs typeface="Arial"/>
              </a:rPr>
              <a:t>/R</a:t>
            </a:r>
            <a:r>
              <a:rPr lang="en-US" sz="1400" spc="-5" dirty="0">
                <a:cs typeface="Arial"/>
              </a:rPr>
              <a:t>u</a:t>
            </a:r>
            <a:r>
              <a:rPr lang="en-US" sz="1400" dirty="0">
                <a:cs typeface="Arial"/>
              </a:rPr>
              <a:t>n</a:t>
            </a:r>
            <a:r>
              <a:rPr lang="en-US" sz="1400" spc="-44" dirty="0">
                <a:cs typeface="Arial"/>
              </a:rPr>
              <a:t> </a:t>
            </a:r>
            <a:r>
              <a:rPr lang="en-US" sz="1400" spc="5" dirty="0">
                <a:cs typeface="Arial"/>
              </a:rPr>
              <a:t>t</a:t>
            </a:r>
            <a:r>
              <a:rPr lang="en-US" sz="1400" spc="-5" dirty="0">
                <a:cs typeface="Arial"/>
              </a:rPr>
              <a:t>ea</a:t>
            </a:r>
            <a:r>
              <a:rPr lang="en-US" sz="1400" spc="-10" dirty="0">
                <a:cs typeface="Arial"/>
              </a:rPr>
              <a:t>m</a:t>
            </a:r>
            <a:r>
              <a:rPr lang="en-US" sz="1400" dirty="0">
                <a:cs typeface="Arial"/>
              </a:rPr>
              <a:t>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80DB6FF-E1F9-5C4B-8A3D-4754E5802C75}"/>
              </a:ext>
            </a:extLst>
          </p:cNvPr>
          <p:cNvSpPr/>
          <p:nvPr/>
        </p:nvSpPr>
        <p:spPr>
          <a:xfrm>
            <a:off x="11448064" y="4186808"/>
            <a:ext cx="2659882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290" marR="431783" indent="-228590">
              <a:lnSpc>
                <a:spcPts val="1680"/>
              </a:lnSpc>
            </a:pPr>
            <a:r>
              <a:rPr lang="en-US" sz="800" spc="25" dirty="0">
                <a:cs typeface="Arial"/>
              </a:rPr>
              <a:t>►  </a:t>
            </a:r>
            <a:r>
              <a:rPr lang="en-US" sz="800" spc="120" dirty="0">
                <a:cs typeface="Arial"/>
              </a:rPr>
              <a:t> </a:t>
            </a:r>
            <a:r>
              <a:rPr lang="en-US" sz="1400" spc="-20" dirty="0">
                <a:cs typeface="Arial"/>
              </a:rPr>
              <a:t>C</a:t>
            </a:r>
            <a:r>
              <a:rPr lang="en-US" sz="1400" spc="-10" dirty="0">
                <a:cs typeface="Arial"/>
              </a:rPr>
              <a:t>ontinuous</a:t>
            </a:r>
            <a:r>
              <a:rPr lang="en-US" sz="1400" spc="-5" dirty="0">
                <a:cs typeface="Arial"/>
              </a:rPr>
              <a:t> </a:t>
            </a:r>
            <a:r>
              <a:rPr lang="en-US" sz="1400" spc="-20" dirty="0">
                <a:cs typeface="Arial"/>
              </a:rPr>
              <a:t>D</a:t>
            </a:r>
            <a:r>
              <a:rPr lang="en-US" sz="1400" spc="-10" dirty="0">
                <a:cs typeface="Arial"/>
              </a:rPr>
              <a:t>e</a:t>
            </a:r>
            <a:r>
              <a:rPr lang="en-US" sz="1400" spc="-5" dirty="0">
                <a:cs typeface="Arial"/>
              </a:rPr>
              <a:t>v</a:t>
            </a:r>
            <a:r>
              <a:rPr lang="en-US" sz="1400" spc="-20" dirty="0">
                <a:cs typeface="Arial"/>
              </a:rPr>
              <a:t>O</a:t>
            </a:r>
            <a:r>
              <a:rPr lang="en-US" sz="1400" spc="-10" dirty="0">
                <a:cs typeface="Arial"/>
              </a:rPr>
              <a:t>ps and integration</a:t>
            </a:r>
            <a:endParaRPr lang="en-US" sz="1400" dirty="0">
              <a:cs typeface="Arial"/>
            </a:endParaRPr>
          </a:p>
          <a:p>
            <a:pPr marL="12700">
              <a:spcBef>
                <a:spcPts val="175"/>
              </a:spcBef>
            </a:pPr>
            <a:r>
              <a:rPr lang="en-US" sz="800" spc="25" dirty="0">
                <a:cs typeface="Arial"/>
              </a:rPr>
              <a:t>►  </a:t>
            </a:r>
            <a:r>
              <a:rPr lang="en-US" sz="800" spc="120" dirty="0">
                <a:cs typeface="Arial"/>
              </a:rPr>
              <a:t> </a:t>
            </a:r>
            <a:r>
              <a:rPr lang="en-US" sz="1400" spc="-20" dirty="0">
                <a:cs typeface="Arial"/>
              </a:rPr>
              <a:t>E</a:t>
            </a:r>
            <a:r>
              <a:rPr lang="en-US" sz="1400" spc="-5" dirty="0">
                <a:cs typeface="Arial"/>
              </a:rPr>
              <a:t>v</a:t>
            </a:r>
            <a:r>
              <a:rPr lang="en-US" sz="1400" spc="-10" dirty="0">
                <a:cs typeface="Arial"/>
              </a:rPr>
              <a:t>ergreening</a:t>
            </a:r>
            <a:endParaRPr lang="en-US" sz="1400" dirty="0"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lang="en-US" sz="800" spc="35" dirty="0">
                <a:cs typeface="Arial"/>
              </a:rPr>
              <a:t>►  </a:t>
            </a:r>
            <a:r>
              <a:rPr lang="en-US" sz="800" spc="120" dirty="0">
                <a:cs typeface="Arial"/>
              </a:rPr>
              <a:t> </a:t>
            </a:r>
            <a:r>
              <a:rPr lang="en-US" sz="1400" spc="-20" dirty="0">
                <a:cs typeface="Arial"/>
              </a:rPr>
              <a:t>C</a:t>
            </a:r>
            <a:r>
              <a:rPr lang="en-US" sz="1400" spc="-10" dirty="0">
                <a:cs typeface="Arial"/>
              </a:rPr>
              <a:t>ontinuous</a:t>
            </a:r>
            <a:r>
              <a:rPr lang="en-US" sz="1400" spc="-5" dirty="0">
                <a:cs typeface="Arial"/>
              </a:rPr>
              <a:t> i</a:t>
            </a:r>
            <a:r>
              <a:rPr lang="en-US" sz="1400" spc="-25" dirty="0">
                <a:cs typeface="Arial"/>
              </a:rPr>
              <a:t>m</a:t>
            </a:r>
            <a:r>
              <a:rPr lang="en-US" sz="1400" spc="-10" dirty="0">
                <a:cs typeface="Arial"/>
              </a:rPr>
              <a:t>pro</a:t>
            </a:r>
            <a:r>
              <a:rPr lang="en-US" sz="1400" spc="-5" dirty="0">
                <a:cs typeface="Arial"/>
              </a:rPr>
              <a:t>v</a:t>
            </a:r>
            <a:r>
              <a:rPr lang="en-US" sz="1400" spc="-10" dirty="0">
                <a:cs typeface="Arial"/>
              </a:rPr>
              <a:t>e</a:t>
            </a:r>
            <a:r>
              <a:rPr lang="en-US" sz="1400" spc="-25" dirty="0">
                <a:cs typeface="Arial"/>
              </a:rPr>
              <a:t>m</a:t>
            </a:r>
            <a:r>
              <a:rPr lang="en-US" sz="1400" spc="-10" dirty="0">
                <a:cs typeface="Arial"/>
              </a:rPr>
              <a:t>ent</a:t>
            </a:r>
            <a:endParaRPr lang="en-US" sz="1400" dirty="0"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lang="en-US" sz="800" spc="35" dirty="0">
                <a:cs typeface="Arial"/>
              </a:rPr>
              <a:t>►  </a:t>
            </a:r>
            <a:r>
              <a:rPr lang="en-US" sz="800" spc="120" dirty="0">
                <a:cs typeface="Arial"/>
              </a:rPr>
              <a:t> </a:t>
            </a:r>
            <a:r>
              <a:rPr lang="en-US" sz="1400" spc="-20" dirty="0">
                <a:cs typeface="Arial"/>
              </a:rPr>
              <a:t>B</a:t>
            </a:r>
            <a:r>
              <a:rPr lang="en-US" sz="1400" spc="-10" dirty="0">
                <a:cs typeface="Arial"/>
              </a:rPr>
              <a:t>u</a:t>
            </a:r>
            <a:r>
              <a:rPr lang="en-US" sz="1400" spc="-5" dirty="0">
                <a:cs typeface="Arial"/>
              </a:rPr>
              <a:t>s</a:t>
            </a:r>
            <a:r>
              <a:rPr lang="en-US" sz="1400" spc="-10" dirty="0">
                <a:cs typeface="Arial"/>
              </a:rPr>
              <a:t>ine</a:t>
            </a:r>
            <a:r>
              <a:rPr lang="en-US" sz="1400" spc="-5" dirty="0">
                <a:cs typeface="Arial"/>
              </a:rPr>
              <a:t>s</a:t>
            </a:r>
            <a:r>
              <a:rPr lang="en-US" sz="1400" spc="-10" dirty="0">
                <a:cs typeface="Arial"/>
              </a:rPr>
              <a:t>s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s</a:t>
            </a:r>
            <a:r>
              <a:rPr lang="en-US" sz="1400" spc="-10" dirty="0">
                <a:cs typeface="Arial"/>
              </a:rPr>
              <a:t>er</a:t>
            </a:r>
            <a:r>
              <a:rPr lang="en-US" sz="1400" spc="-5" dirty="0">
                <a:cs typeface="Arial"/>
              </a:rPr>
              <a:t>vic</a:t>
            </a:r>
            <a:r>
              <a:rPr lang="en-US" sz="1400" spc="-10" dirty="0">
                <a:cs typeface="Arial"/>
              </a:rPr>
              <a:t>e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spc="-10" dirty="0">
                <a:cs typeface="Arial"/>
              </a:rPr>
              <a:t>le</a:t>
            </a:r>
            <a:r>
              <a:rPr lang="en-US" sz="1400" spc="-5" dirty="0">
                <a:cs typeface="Arial"/>
              </a:rPr>
              <a:t>v</a:t>
            </a:r>
            <a:r>
              <a:rPr lang="en-US" sz="1400" spc="-10" dirty="0">
                <a:cs typeface="Arial"/>
              </a:rPr>
              <a:t>els</a:t>
            </a:r>
            <a:endParaRPr lang="en-US" sz="1400" dirty="0">
              <a:cs typeface="Arial"/>
            </a:endParaRPr>
          </a:p>
        </p:txBody>
      </p:sp>
      <p:sp>
        <p:nvSpPr>
          <p:cNvPr id="114" name="object 49">
            <a:extLst>
              <a:ext uri="{FF2B5EF4-FFF2-40B4-BE49-F238E27FC236}">
                <a16:creationId xmlns:a16="http://schemas.microsoft.com/office/drawing/2014/main" id="{FB2A4030-E744-5043-93B4-B71D30A45F9A}"/>
              </a:ext>
            </a:extLst>
          </p:cNvPr>
          <p:cNvSpPr/>
          <p:nvPr/>
        </p:nvSpPr>
        <p:spPr>
          <a:xfrm>
            <a:off x="12453316" y="5482952"/>
            <a:ext cx="262490" cy="284364"/>
          </a:xfrm>
          <a:custGeom>
            <a:avLst/>
            <a:gdLst/>
            <a:ahLst/>
            <a:cxnLst/>
            <a:rect l="l" t="t" r="r" b="b"/>
            <a:pathLst>
              <a:path w="365760" h="396239">
                <a:moveTo>
                  <a:pt x="365760" y="243801"/>
                </a:moveTo>
                <a:lnTo>
                  <a:pt x="0" y="243801"/>
                </a:lnTo>
                <a:lnTo>
                  <a:pt x="182880" y="396240"/>
                </a:lnTo>
                <a:lnTo>
                  <a:pt x="365760" y="243801"/>
                </a:lnTo>
                <a:close/>
              </a:path>
              <a:path w="365760" h="396239">
                <a:moveTo>
                  <a:pt x="270014" y="152425"/>
                </a:moveTo>
                <a:lnTo>
                  <a:pt x="95745" y="152425"/>
                </a:lnTo>
                <a:lnTo>
                  <a:pt x="95745" y="243801"/>
                </a:lnTo>
                <a:lnTo>
                  <a:pt x="270014" y="243801"/>
                </a:lnTo>
                <a:lnTo>
                  <a:pt x="270014" y="152425"/>
                </a:lnTo>
                <a:close/>
              </a:path>
              <a:path w="365760" h="396239">
                <a:moveTo>
                  <a:pt x="182880" y="0"/>
                </a:moveTo>
                <a:lnTo>
                  <a:pt x="0" y="152425"/>
                </a:lnTo>
                <a:lnTo>
                  <a:pt x="365760" y="152425"/>
                </a:lnTo>
                <a:lnTo>
                  <a:pt x="18288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D807B32-3AB8-5B4D-B37A-5612036D1DEE}"/>
              </a:ext>
            </a:extLst>
          </p:cNvPr>
          <p:cNvSpPr/>
          <p:nvPr/>
        </p:nvSpPr>
        <p:spPr>
          <a:xfrm>
            <a:off x="11448064" y="5770984"/>
            <a:ext cx="265988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8112" marR="546713" indent="-185412">
              <a:lnSpc>
                <a:spcPts val="1510"/>
              </a:lnSpc>
              <a:buFont typeface="Arial"/>
              <a:buChar char="•"/>
              <a:tabLst>
                <a:tab pos="198748" algn="l"/>
              </a:tabLst>
            </a:pPr>
            <a:r>
              <a:rPr lang="en-US" sz="1400" spc="5" dirty="0">
                <a:cs typeface="Arial"/>
              </a:rPr>
              <a:t>I</a:t>
            </a:r>
            <a:r>
              <a:rPr lang="en-US" sz="1400" spc="-10" dirty="0">
                <a:cs typeface="Arial"/>
              </a:rPr>
              <a:t>m</a:t>
            </a:r>
            <a:r>
              <a:rPr lang="en-US" sz="1400" spc="-5" dirty="0">
                <a:cs typeface="Arial"/>
              </a:rPr>
              <a:t>p</a:t>
            </a:r>
            <a:r>
              <a:rPr lang="en-US" sz="1400" dirty="0">
                <a:cs typeface="Arial"/>
              </a:rPr>
              <a:t>l</a:t>
            </a:r>
            <a:r>
              <a:rPr lang="en-US" sz="1400" spc="-5" dirty="0">
                <a:cs typeface="Arial"/>
              </a:rPr>
              <a:t>e</a:t>
            </a:r>
            <a:r>
              <a:rPr lang="en-US" sz="1400" spc="-10" dirty="0">
                <a:cs typeface="Arial"/>
              </a:rPr>
              <a:t>m</a:t>
            </a:r>
            <a:r>
              <a:rPr lang="en-US" sz="1400" spc="-5" dirty="0">
                <a:cs typeface="Arial"/>
              </a:rPr>
              <a:t>en</a:t>
            </a:r>
            <a:r>
              <a:rPr lang="en-US" sz="1400" dirty="0">
                <a:cs typeface="Arial"/>
              </a:rPr>
              <a:t>t</a:t>
            </a:r>
            <a:r>
              <a:rPr lang="en-US" sz="1400" spc="-4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ope</a:t>
            </a:r>
            <a:r>
              <a:rPr lang="en-US" sz="1400" dirty="0">
                <a:cs typeface="Arial"/>
              </a:rPr>
              <a:t>r</a:t>
            </a:r>
            <a:r>
              <a:rPr lang="en-US" sz="1400" spc="-5" dirty="0">
                <a:cs typeface="Arial"/>
              </a:rPr>
              <a:t>a</a:t>
            </a:r>
            <a:r>
              <a:rPr lang="en-US" sz="1400" spc="5" dirty="0">
                <a:cs typeface="Arial"/>
              </a:rPr>
              <a:t>t</a:t>
            </a:r>
            <a:r>
              <a:rPr lang="en-US" sz="1400" dirty="0">
                <a:cs typeface="Arial"/>
              </a:rPr>
              <a:t>i</a:t>
            </a:r>
            <a:r>
              <a:rPr lang="en-US" sz="1400" spc="-5" dirty="0">
                <a:cs typeface="Arial"/>
              </a:rPr>
              <a:t>o</a:t>
            </a:r>
            <a:r>
              <a:rPr lang="en-US" sz="1400" spc="-14" dirty="0">
                <a:cs typeface="Arial"/>
              </a:rPr>
              <a:t>n</a:t>
            </a:r>
            <a:r>
              <a:rPr lang="en-US" sz="1400" spc="-5" dirty="0">
                <a:cs typeface="Arial"/>
              </a:rPr>
              <a:t>al bu</a:t>
            </a:r>
            <a:r>
              <a:rPr lang="en-US" sz="1400" spc="5" dirty="0">
                <a:cs typeface="Arial"/>
              </a:rPr>
              <a:t>s</a:t>
            </a:r>
            <a:r>
              <a:rPr lang="en-US" sz="1400" dirty="0">
                <a:cs typeface="Arial"/>
              </a:rPr>
              <a:t>i</a:t>
            </a:r>
            <a:r>
              <a:rPr lang="en-US" sz="1400" spc="-5" dirty="0">
                <a:cs typeface="Arial"/>
              </a:rPr>
              <a:t>ne</a:t>
            </a:r>
            <a:r>
              <a:rPr lang="en-US" sz="1400" spc="5" dirty="0">
                <a:cs typeface="Arial"/>
              </a:rPr>
              <a:t>s</a:t>
            </a:r>
            <a:r>
              <a:rPr lang="en-US" sz="1400" dirty="0">
                <a:cs typeface="Arial"/>
              </a:rPr>
              <a:t>s</a:t>
            </a:r>
            <a:r>
              <a:rPr lang="en-US" sz="1400" spc="-40" dirty="0">
                <a:cs typeface="Arial"/>
              </a:rPr>
              <a:t> </a:t>
            </a:r>
            <a:r>
              <a:rPr lang="en-US" sz="1400" spc="5" dirty="0">
                <a:cs typeface="Arial"/>
              </a:rPr>
              <a:t>s</a:t>
            </a:r>
            <a:r>
              <a:rPr lang="en-US" sz="1400" spc="-5" dirty="0">
                <a:cs typeface="Arial"/>
              </a:rPr>
              <a:t>e</a:t>
            </a:r>
            <a:r>
              <a:rPr lang="en-US" sz="1400" dirty="0">
                <a:cs typeface="Arial"/>
              </a:rPr>
              <a:t>r</a:t>
            </a:r>
            <a:r>
              <a:rPr lang="en-US" sz="1400" spc="-20" dirty="0">
                <a:cs typeface="Arial"/>
              </a:rPr>
              <a:t>v</a:t>
            </a:r>
            <a:r>
              <a:rPr lang="en-US" sz="1400" dirty="0">
                <a:cs typeface="Arial"/>
              </a:rPr>
              <a:t>i</a:t>
            </a:r>
            <a:r>
              <a:rPr lang="en-US" sz="1400" spc="5" dirty="0">
                <a:cs typeface="Arial"/>
              </a:rPr>
              <a:t>c</a:t>
            </a:r>
            <a:r>
              <a:rPr lang="en-US" sz="1400" dirty="0">
                <a:cs typeface="Arial"/>
              </a:rPr>
              <a:t>e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dirty="0">
                <a:cs typeface="Arial"/>
              </a:rPr>
              <a:t>l</a:t>
            </a:r>
            <a:r>
              <a:rPr lang="en-US" sz="1400" spc="-5" dirty="0">
                <a:cs typeface="Arial"/>
              </a:rPr>
              <a:t>e</a:t>
            </a:r>
            <a:r>
              <a:rPr lang="en-US" sz="1400" spc="-20" dirty="0">
                <a:cs typeface="Arial"/>
              </a:rPr>
              <a:t>v</a:t>
            </a:r>
            <a:r>
              <a:rPr lang="en-US" sz="1400" spc="-5" dirty="0">
                <a:cs typeface="Arial"/>
              </a:rPr>
              <a:t>e</a:t>
            </a:r>
            <a:r>
              <a:rPr lang="en-US" sz="1400" dirty="0">
                <a:cs typeface="Arial"/>
              </a:rPr>
              <a:t>ls</a:t>
            </a:r>
          </a:p>
          <a:p>
            <a:pPr marL="198112" indent="-185412">
              <a:spcBef>
                <a:spcPts val="215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5" dirty="0">
                <a:cs typeface="Arial"/>
              </a:rPr>
              <a:t>Ongo</a:t>
            </a:r>
            <a:r>
              <a:rPr lang="en-US" sz="1400" dirty="0">
                <a:cs typeface="Arial"/>
              </a:rPr>
              <a:t>i</a:t>
            </a:r>
            <a:r>
              <a:rPr lang="en-US" sz="1400" spc="-5" dirty="0">
                <a:cs typeface="Arial"/>
              </a:rPr>
              <a:t>n</a:t>
            </a:r>
            <a:r>
              <a:rPr lang="en-US" sz="1400" dirty="0">
                <a:cs typeface="Arial"/>
              </a:rPr>
              <a:t>g</a:t>
            </a:r>
            <a:r>
              <a:rPr lang="en-US" sz="1400" spc="-35" dirty="0">
                <a:cs typeface="Arial"/>
              </a:rPr>
              <a:t> </a:t>
            </a:r>
            <a:r>
              <a:rPr lang="en-US" sz="1400" spc="5" dirty="0">
                <a:cs typeface="Arial"/>
              </a:rPr>
              <a:t>c</a:t>
            </a:r>
            <a:r>
              <a:rPr lang="en-US" sz="1400" spc="-5" dirty="0">
                <a:cs typeface="Arial"/>
              </a:rPr>
              <a:t>apa</a:t>
            </a:r>
            <a:r>
              <a:rPr lang="en-US" sz="1400" spc="5" dirty="0">
                <a:cs typeface="Arial"/>
              </a:rPr>
              <a:t>c</a:t>
            </a:r>
            <a:r>
              <a:rPr lang="en-US" sz="1400" dirty="0">
                <a:cs typeface="Arial"/>
              </a:rPr>
              <a:t>i</a:t>
            </a:r>
            <a:r>
              <a:rPr lang="en-US" sz="1400" spc="5" dirty="0">
                <a:cs typeface="Arial"/>
              </a:rPr>
              <a:t>t</a:t>
            </a:r>
            <a:r>
              <a:rPr lang="en-US" sz="1400" dirty="0">
                <a:cs typeface="Arial"/>
              </a:rPr>
              <a:t>y</a:t>
            </a:r>
            <a:r>
              <a:rPr lang="en-US" sz="1400" spc="-50" dirty="0">
                <a:cs typeface="Arial"/>
              </a:rPr>
              <a:t> </a:t>
            </a:r>
            <a:r>
              <a:rPr lang="en-US" sz="1400" spc="-10" dirty="0">
                <a:cs typeface="Arial"/>
              </a:rPr>
              <a:t>m</a:t>
            </a:r>
            <a:r>
              <a:rPr lang="en-US" sz="1400" spc="-5" dirty="0">
                <a:cs typeface="Arial"/>
              </a:rPr>
              <a:t>ode</a:t>
            </a:r>
            <a:r>
              <a:rPr lang="en-US" sz="1400" dirty="0">
                <a:cs typeface="Arial"/>
              </a:rPr>
              <a:t>l</a:t>
            </a:r>
          </a:p>
          <a:p>
            <a:pPr marL="198112" marR="5080" indent="-185412">
              <a:lnSpc>
                <a:spcPts val="1510"/>
              </a:lnSpc>
              <a:spcBef>
                <a:spcPts val="420"/>
              </a:spcBef>
              <a:buFont typeface="Arial"/>
              <a:buChar char="•"/>
              <a:tabLst>
                <a:tab pos="198748" algn="l"/>
              </a:tabLst>
            </a:pPr>
            <a:r>
              <a:rPr lang="en-US" sz="1400" spc="-10" dirty="0">
                <a:cs typeface="Arial"/>
              </a:rPr>
              <a:t>D</a:t>
            </a:r>
            <a:r>
              <a:rPr lang="en-US" sz="1400" spc="-5" dirty="0">
                <a:cs typeface="Arial"/>
              </a:rPr>
              <a:t>e</a:t>
            </a:r>
            <a:r>
              <a:rPr lang="en-US" sz="1400" dirty="0">
                <a:cs typeface="Arial"/>
              </a:rPr>
              <a:t>li</a:t>
            </a:r>
            <a:r>
              <a:rPr lang="en-US" sz="1400" spc="-20" dirty="0">
                <a:cs typeface="Arial"/>
              </a:rPr>
              <a:t>v</a:t>
            </a:r>
            <a:r>
              <a:rPr lang="en-US" sz="1400" spc="-5" dirty="0">
                <a:cs typeface="Arial"/>
              </a:rPr>
              <a:t>e</a:t>
            </a:r>
            <a:r>
              <a:rPr lang="en-US" sz="1400" dirty="0">
                <a:cs typeface="Arial"/>
              </a:rPr>
              <a:t>ry </a:t>
            </a:r>
            <a:r>
              <a:rPr lang="en-US" sz="1400" spc="-5" dirty="0">
                <a:cs typeface="Arial"/>
              </a:rPr>
              <a:t>b</a:t>
            </a:r>
            <a:r>
              <a:rPr lang="en-US" sz="1400" dirty="0">
                <a:cs typeface="Arial"/>
              </a:rPr>
              <a:t>y</a:t>
            </a:r>
            <a:r>
              <a:rPr lang="en-US" sz="1400" spc="-14" dirty="0">
                <a:cs typeface="Arial"/>
              </a:rPr>
              <a:t> </a:t>
            </a:r>
            <a:r>
              <a:rPr lang="en-US" sz="1400" spc="5" dirty="0">
                <a:cs typeface="Arial"/>
              </a:rPr>
              <a:t>f</a:t>
            </a:r>
            <a:r>
              <a:rPr lang="en-US" sz="1400" spc="-5" dirty="0">
                <a:cs typeface="Arial"/>
              </a:rPr>
              <a:t>a</a:t>
            </a:r>
            <a:r>
              <a:rPr lang="en-US" sz="1400" spc="5" dirty="0">
                <a:cs typeface="Arial"/>
              </a:rPr>
              <a:t>ct</a:t>
            </a:r>
            <a:r>
              <a:rPr lang="en-US" sz="1400" spc="-5" dirty="0">
                <a:cs typeface="Arial"/>
              </a:rPr>
              <a:t>o</a:t>
            </a:r>
            <a:r>
              <a:rPr lang="en-US" sz="1400" dirty="0">
                <a:cs typeface="Arial"/>
              </a:rPr>
              <a:t>r</a:t>
            </a:r>
            <a:r>
              <a:rPr lang="en-US" sz="1400" spc="-20" dirty="0">
                <a:cs typeface="Arial"/>
              </a:rPr>
              <a:t>y</a:t>
            </a:r>
            <a:r>
              <a:rPr lang="en-US" sz="1400" spc="5" dirty="0">
                <a:cs typeface="Arial"/>
              </a:rPr>
              <a:t>/</a:t>
            </a:r>
            <a:r>
              <a:rPr lang="en-US" sz="1400" spc="-5" dirty="0">
                <a:cs typeface="Arial"/>
              </a:rPr>
              <a:t>g</a:t>
            </a:r>
            <a:r>
              <a:rPr lang="en-US" sz="1400" dirty="0">
                <a:cs typeface="Arial"/>
              </a:rPr>
              <a:t>l</a:t>
            </a:r>
            <a:r>
              <a:rPr lang="en-US" sz="1400" spc="-5" dirty="0">
                <a:cs typeface="Arial"/>
              </a:rPr>
              <a:t>o</a:t>
            </a:r>
            <a:r>
              <a:rPr lang="en-US" sz="1400" spc="-14" dirty="0">
                <a:cs typeface="Arial"/>
              </a:rPr>
              <a:t>b</a:t>
            </a:r>
            <a:r>
              <a:rPr lang="en-US" sz="1400" spc="-5" dirty="0">
                <a:cs typeface="Arial"/>
              </a:rPr>
              <a:t>a</a:t>
            </a:r>
            <a:r>
              <a:rPr lang="en-US" sz="1400" dirty="0">
                <a:cs typeface="Arial"/>
              </a:rPr>
              <a:t>l</a:t>
            </a:r>
            <a:r>
              <a:rPr lang="en-US" sz="1400" spc="-44" dirty="0">
                <a:cs typeface="Arial"/>
              </a:rPr>
              <a:t> </a:t>
            </a:r>
            <a:r>
              <a:rPr lang="en-US" sz="1400" spc="-10" dirty="0">
                <a:cs typeface="Arial"/>
              </a:rPr>
              <a:t>R</a:t>
            </a:r>
            <a:r>
              <a:rPr lang="en-US" sz="1400" spc="-5" dirty="0">
                <a:cs typeface="Arial"/>
              </a:rPr>
              <a:t>u</a:t>
            </a:r>
            <a:r>
              <a:rPr lang="en-US" sz="1400" dirty="0">
                <a:cs typeface="Arial"/>
              </a:rPr>
              <a:t>n </a:t>
            </a:r>
            <a:r>
              <a:rPr lang="en-US" sz="1400" spc="5" dirty="0">
                <a:cs typeface="Arial"/>
              </a:rPr>
              <a:t>t</a:t>
            </a:r>
            <a:r>
              <a:rPr lang="en-US" sz="1400" spc="-5" dirty="0">
                <a:cs typeface="Arial"/>
              </a:rPr>
              <a:t>ea</a:t>
            </a:r>
            <a:r>
              <a:rPr lang="en-US" sz="1400" spc="-10" dirty="0">
                <a:cs typeface="Arial"/>
              </a:rPr>
              <a:t>m</a:t>
            </a:r>
            <a:r>
              <a:rPr lang="en-US" sz="1400" dirty="0">
                <a:cs typeface="Arial"/>
              </a:rPr>
              <a:t>s</a:t>
            </a:r>
            <a:r>
              <a:rPr lang="en-US" sz="1400" spc="-25" dirty="0">
                <a:cs typeface="Arial"/>
              </a:rPr>
              <a:t> </a:t>
            </a:r>
            <a:r>
              <a:rPr lang="en-US" sz="1400" spc="-20" dirty="0">
                <a:cs typeface="Arial"/>
              </a:rPr>
              <a:t>w</a:t>
            </a:r>
            <a:r>
              <a:rPr lang="en-US" sz="1400" dirty="0">
                <a:cs typeface="Arial"/>
              </a:rPr>
              <a:t>i</a:t>
            </a:r>
            <a:r>
              <a:rPr lang="en-US" sz="1400" spc="5" dirty="0">
                <a:cs typeface="Arial"/>
              </a:rPr>
              <a:t>t</a:t>
            </a:r>
            <a:r>
              <a:rPr lang="en-US" sz="1400" dirty="0">
                <a:cs typeface="Arial"/>
              </a:rPr>
              <a:t>h</a:t>
            </a:r>
            <a:r>
              <a:rPr lang="en-US" sz="1400" spc="5" dirty="0">
                <a:cs typeface="Arial"/>
              </a:rPr>
              <a:t> s</a:t>
            </a:r>
            <a:r>
              <a:rPr lang="en-US" sz="1400" spc="-5" dirty="0">
                <a:cs typeface="Arial"/>
              </a:rPr>
              <a:t>uppo</a:t>
            </a:r>
            <a:r>
              <a:rPr lang="en-US" sz="1400" dirty="0">
                <a:cs typeface="Arial"/>
              </a:rPr>
              <a:t>rt</a:t>
            </a:r>
            <a:r>
              <a:rPr lang="en-US" sz="1400" spc="-50" dirty="0">
                <a:cs typeface="Arial"/>
              </a:rPr>
              <a:t> </a:t>
            </a:r>
            <a:r>
              <a:rPr lang="en-US" sz="1400" spc="5" dirty="0">
                <a:cs typeface="Arial"/>
              </a:rPr>
              <a:t>f</a:t>
            </a:r>
            <a:r>
              <a:rPr lang="en-US" sz="1400" dirty="0">
                <a:cs typeface="Arial"/>
              </a:rPr>
              <a:t>r</a:t>
            </a:r>
            <a:r>
              <a:rPr lang="en-US" sz="1400" spc="-5" dirty="0">
                <a:cs typeface="Arial"/>
              </a:rPr>
              <a:t>o</a:t>
            </a:r>
            <a:r>
              <a:rPr lang="en-US" sz="1400" dirty="0">
                <a:cs typeface="Arial"/>
              </a:rPr>
              <a:t>m </a:t>
            </a:r>
            <a:r>
              <a:rPr lang="en-US" sz="1400" spc="-10" dirty="0">
                <a:cs typeface="Arial"/>
              </a:rPr>
              <a:t>D</a:t>
            </a:r>
            <a:r>
              <a:rPr lang="en-US" sz="1400" dirty="0">
                <a:cs typeface="Arial"/>
              </a:rPr>
              <a:t>i</a:t>
            </a:r>
            <a:r>
              <a:rPr lang="en-US" sz="1400" spc="-5" dirty="0">
                <a:cs typeface="Arial"/>
              </a:rPr>
              <a:t>g</a:t>
            </a:r>
            <a:r>
              <a:rPr lang="en-US" sz="1400" dirty="0">
                <a:cs typeface="Arial"/>
              </a:rPr>
              <a:t>i</a:t>
            </a:r>
            <a:r>
              <a:rPr lang="en-US" sz="1400" spc="5" dirty="0">
                <a:cs typeface="Arial"/>
              </a:rPr>
              <a:t>t</a:t>
            </a:r>
            <a:r>
              <a:rPr lang="en-US" sz="1400" spc="-5" dirty="0">
                <a:cs typeface="Arial"/>
              </a:rPr>
              <a:t>a</a:t>
            </a:r>
            <a:r>
              <a:rPr lang="en-US" sz="1400" dirty="0">
                <a:cs typeface="Arial"/>
              </a:rPr>
              <a:t>l</a:t>
            </a:r>
            <a:r>
              <a:rPr lang="en-US" sz="1400" spc="-44" dirty="0">
                <a:cs typeface="Arial"/>
              </a:rPr>
              <a:t> </a:t>
            </a:r>
            <a:r>
              <a:rPr lang="en-US" sz="1400" spc="-55" dirty="0">
                <a:cs typeface="Arial"/>
              </a:rPr>
              <a:t>T</a:t>
            </a:r>
            <a:r>
              <a:rPr lang="en-US" sz="1400" dirty="0">
                <a:cs typeface="Arial"/>
              </a:rPr>
              <a:t>r</a:t>
            </a:r>
            <a:r>
              <a:rPr lang="en-US" sz="1400" spc="-5" dirty="0">
                <a:cs typeface="Arial"/>
              </a:rPr>
              <a:t>an</a:t>
            </a:r>
            <a:r>
              <a:rPr lang="en-US" sz="1400" spc="5" dirty="0">
                <a:cs typeface="Arial"/>
              </a:rPr>
              <a:t>sf</a:t>
            </a:r>
            <a:r>
              <a:rPr lang="en-US" sz="1400" spc="-5" dirty="0">
                <a:cs typeface="Arial"/>
              </a:rPr>
              <a:t>o</a:t>
            </a:r>
            <a:r>
              <a:rPr lang="en-US" sz="1400" spc="-14" dirty="0">
                <a:cs typeface="Arial"/>
              </a:rPr>
              <a:t>r</a:t>
            </a:r>
            <a:r>
              <a:rPr lang="en-US" sz="1400" spc="-10" dirty="0">
                <a:cs typeface="Arial"/>
              </a:rPr>
              <a:t>m</a:t>
            </a:r>
            <a:r>
              <a:rPr lang="en-US" sz="1400" spc="-5" dirty="0">
                <a:cs typeface="Arial"/>
              </a:rPr>
              <a:t>a</a:t>
            </a:r>
            <a:r>
              <a:rPr lang="en-US" sz="1400" spc="-10" dirty="0">
                <a:cs typeface="Arial"/>
              </a:rPr>
              <a:t>t</a:t>
            </a:r>
            <a:r>
              <a:rPr lang="en-US" sz="1400" dirty="0">
                <a:cs typeface="Arial"/>
              </a:rPr>
              <a:t>i</a:t>
            </a:r>
            <a:r>
              <a:rPr lang="en-US" sz="1400" spc="-14" dirty="0">
                <a:cs typeface="Arial"/>
              </a:rPr>
              <a:t>o</a:t>
            </a:r>
            <a:r>
              <a:rPr lang="en-US" sz="1400" dirty="0">
                <a:cs typeface="Arial"/>
              </a:rPr>
              <a:t>n</a:t>
            </a:r>
            <a:r>
              <a:rPr lang="en-US" sz="1400" spc="-44" dirty="0">
                <a:cs typeface="Arial"/>
              </a:rPr>
              <a:t> </a:t>
            </a:r>
            <a:r>
              <a:rPr lang="en-US" sz="1400" spc="-10" dirty="0">
                <a:cs typeface="Arial"/>
              </a:rPr>
              <a:t>Center</a:t>
            </a:r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89021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533138"/>
            <a:ext cx="11049000" cy="6155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5"/>
              <a:t>DTC </a:t>
            </a:r>
            <a:r>
              <a:rPr spc="-35"/>
              <a:t>P</a:t>
            </a:r>
            <a:r>
              <a:rPr spc="-14"/>
              <a:t>r</a:t>
            </a:r>
            <a:r>
              <a:rPr spc="-30"/>
              <a:t>oduc</a:t>
            </a:r>
            <a:r>
              <a:rPr spc="-14"/>
              <a:t>t</a:t>
            </a:r>
            <a:r>
              <a:rPr spc="14"/>
              <a:t> </a:t>
            </a:r>
            <a:r>
              <a:rPr spc="-30" dirty="0"/>
              <a:t>deve</a:t>
            </a:r>
            <a:r>
              <a:rPr spc="-10" dirty="0"/>
              <a:t>l</a:t>
            </a:r>
            <a:r>
              <a:rPr spc="-35" dirty="0"/>
              <a:t>opmen</a:t>
            </a:r>
            <a:r>
              <a:rPr spc="-14" dirty="0"/>
              <a:t>t</a:t>
            </a:r>
            <a:r>
              <a:rPr spc="40" dirty="0"/>
              <a:t> </a:t>
            </a:r>
            <a:r>
              <a:rPr spc="-30" dirty="0"/>
              <a:t>app</a:t>
            </a:r>
            <a:r>
              <a:rPr spc="-14" dirty="0"/>
              <a:t>r</a:t>
            </a:r>
            <a:r>
              <a:rPr spc="-30" dirty="0"/>
              <a:t>oac</a:t>
            </a:r>
            <a:r>
              <a:rPr spc="-25" dirty="0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190" y="3584656"/>
            <a:ext cx="2439035" cy="1295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00" spc="25" dirty="0">
                <a:latin typeface="Arial"/>
                <a:cs typeface="Arial"/>
              </a:rPr>
              <a:t>►  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S</a:t>
            </a:r>
            <a:r>
              <a:rPr sz="1550" spc="-10" dirty="0">
                <a:latin typeface="Arial"/>
                <a:cs typeface="Arial"/>
              </a:rPr>
              <a:t>trategic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priorities</a:t>
            </a:r>
            <a:endParaRPr sz="1550" dirty="0">
              <a:latin typeface="Arial"/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sz="900" spc="25" dirty="0">
                <a:latin typeface="Arial"/>
                <a:cs typeface="Arial"/>
              </a:rPr>
              <a:t>►  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M</a:t>
            </a:r>
            <a:r>
              <a:rPr sz="1550" spc="-10" dirty="0">
                <a:latin typeface="Arial"/>
                <a:cs typeface="Arial"/>
              </a:rPr>
              <a:t>apped </a:t>
            </a:r>
            <a:r>
              <a:rPr sz="1550" spc="-5" dirty="0">
                <a:latin typeface="Arial"/>
                <a:cs typeface="Arial"/>
              </a:rPr>
              <a:t>s</a:t>
            </a:r>
            <a:r>
              <a:rPr sz="1550" spc="-10" dirty="0">
                <a:latin typeface="Arial"/>
                <a:cs typeface="Arial"/>
              </a:rPr>
              <a:t>er</a:t>
            </a:r>
            <a:r>
              <a:rPr sz="1550" spc="-5" dirty="0">
                <a:latin typeface="Arial"/>
                <a:cs typeface="Arial"/>
              </a:rPr>
              <a:t>vic</a:t>
            </a:r>
            <a:r>
              <a:rPr sz="1550" spc="-10" dirty="0">
                <a:latin typeface="Arial"/>
                <a:cs typeface="Arial"/>
              </a:rPr>
              <a:t>e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14" dirty="0">
                <a:latin typeface="Arial"/>
                <a:cs typeface="Arial"/>
              </a:rPr>
              <a:t>j</a:t>
            </a:r>
            <a:r>
              <a:rPr sz="1550" spc="-10" dirty="0">
                <a:latin typeface="Arial"/>
                <a:cs typeface="Arial"/>
              </a:rPr>
              <a:t>ourne</a:t>
            </a:r>
            <a:r>
              <a:rPr sz="1550" spc="-30" dirty="0">
                <a:latin typeface="Arial"/>
                <a:cs typeface="Arial"/>
              </a:rPr>
              <a:t>y</a:t>
            </a:r>
            <a:r>
              <a:rPr sz="1550" spc="-10" dirty="0">
                <a:latin typeface="Arial"/>
                <a:cs typeface="Arial"/>
              </a:rPr>
              <a:t>s</a:t>
            </a:r>
            <a:endParaRPr sz="1550" dirty="0">
              <a:latin typeface="Arial"/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sz="900" spc="35" dirty="0">
                <a:latin typeface="Arial"/>
                <a:cs typeface="Arial"/>
              </a:rPr>
              <a:t>►  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B</a:t>
            </a:r>
            <a:r>
              <a:rPr sz="1550" spc="-10" dirty="0">
                <a:latin typeface="Arial"/>
                <a:cs typeface="Arial"/>
              </a:rPr>
              <a:t>lueprint</a:t>
            </a:r>
            <a:endParaRPr sz="1550" dirty="0">
              <a:latin typeface="Arial"/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sz="900" spc="25" dirty="0">
                <a:latin typeface="Arial"/>
                <a:cs typeface="Arial"/>
              </a:rPr>
              <a:t>►  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1550" spc="-80" dirty="0">
                <a:latin typeface="Arial"/>
                <a:cs typeface="Arial"/>
              </a:rPr>
              <a:t>T</a:t>
            </a:r>
            <a:r>
              <a:rPr sz="1550" spc="-10" dirty="0">
                <a:latin typeface="Arial"/>
                <a:cs typeface="Arial"/>
              </a:rPr>
              <a:t>ran</a:t>
            </a:r>
            <a:r>
              <a:rPr sz="1550" spc="-5" dirty="0">
                <a:latin typeface="Arial"/>
                <a:cs typeface="Arial"/>
              </a:rPr>
              <a:t>s</a:t>
            </a:r>
            <a:r>
              <a:rPr sz="1550" spc="-10" dirty="0">
                <a:latin typeface="Arial"/>
                <a:cs typeface="Arial"/>
              </a:rPr>
              <a:t>for</a:t>
            </a:r>
            <a:r>
              <a:rPr sz="1550" spc="-25" dirty="0">
                <a:latin typeface="Arial"/>
                <a:cs typeface="Arial"/>
              </a:rPr>
              <a:t>m</a:t>
            </a:r>
            <a:r>
              <a:rPr sz="1550" spc="-10" dirty="0">
                <a:latin typeface="Arial"/>
                <a:cs typeface="Arial"/>
              </a:rPr>
              <a:t>ation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road</a:t>
            </a:r>
            <a:r>
              <a:rPr sz="1550" spc="-25" dirty="0">
                <a:latin typeface="Arial"/>
                <a:cs typeface="Arial"/>
              </a:rPr>
              <a:t>m</a:t>
            </a:r>
            <a:r>
              <a:rPr sz="1550" spc="-10" dirty="0">
                <a:latin typeface="Arial"/>
                <a:cs typeface="Arial"/>
              </a:rPr>
              <a:t>ap</a:t>
            </a:r>
            <a:endParaRPr sz="1550" dirty="0">
              <a:latin typeface="Arial"/>
              <a:cs typeface="Arial"/>
            </a:endParaRPr>
          </a:p>
          <a:p>
            <a:pPr marL="12700">
              <a:spcBef>
                <a:spcPts val="204"/>
              </a:spcBef>
            </a:pPr>
            <a:r>
              <a:rPr sz="900" spc="35" dirty="0">
                <a:latin typeface="Arial"/>
                <a:cs typeface="Arial"/>
              </a:rPr>
              <a:t>►  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P</a:t>
            </a:r>
            <a:r>
              <a:rPr sz="1550" spc="-10" dirty="0">
                <a:latin typeface="Arial"/>
                <a:cs typeface="Arial"/>
              </a:rPr>
              <a:t>roblem</a:t>
            </a:r>
            <a:r>
              <a:rPr sz="1550" spc="-5" dirty="0">
                <a:latin typeface="Arial"/>
                <a:cs typeface="Arial"/>
              </a:rPr>
              <a:t> s</a:t>
            </a:r>
            <a:r>
              <a:rPr sz="1550" spc="-10" dirty="0">
                <a:latin typeface="Arial"/>
                <a:cs typeface="Arial"/>
              </a:rPr>
              <a:t>tate</a:t>
            </a:r>
            <a:r>
              <a:rPr sz="1550" spc="-25" dirty="0">
                <a:latin typeface="Arial"/>
                <a:cs typeface="Arial"/>
              </a:rPr>
              <a:t>m</a:t>
            </a:r>
            <a:r>
              <a:rPr sz="1550" spc="-10" dirty="0">
                <a:latin typeface="Arial"/>
                <a:cs typeface="Arial"/>
              </a:rPr>
              <a:t>ents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9446" y="5734499"/>
            <a:ext cx="2233295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112" marR="5080" indent="-185412">
              <a:lnSpc>
                <a:spcPts val="1510"/>
              </a:lnSpc>
              <a:spcBef>
                <a:spcPts val="409"/>
              </a:spcBef>
              <a:buFont typeface="Arial"/>
              <a:buChar char="•"/>
              <a:tabLst>
                <a:tab pos="198748" algn="l"/>
              </a:tabLst>
            </a:pP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opo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op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or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ph</a:t>
            </a:r>
            <a:r>
              <a:rPr sz="1400" dirty="0">
                <a:latin typeface="Arial"/>
                <a:cs typeface="Arial"/>
              </a:rPr>
              <a:t>a</a:t>
            </a:r>
          </a:p>
          <a:p>
            <a:pPr marL="198112" marR="193032" indent="-185412">
              <a:lnSpc>
                <a:spcPts val="1510"/>
              </a:lnSpc>
              <a:spcBef>
                <a:spcPts val="395"/>
              </a:spcBef>
              <a:buFont typeface="Arial"/>
              <a:buChar char="•"/>
              <a:tabLst>
                <a:tab pos="198748" algn="l"/>
              </a:tabLst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ou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eque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anage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40664" y="3584656"/>
            <a:ext cx="2574925" cy="1492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290" marR="607036" indent="-228590">
              <a:lnSpc>
                <a:spcPts val="1680"/>
              </a:lnSpc>
            </a:pPr>
            <a:r>
              <a:rPr sz="900" spc="25" dirty="0">
                <a:latin typeface="Arial"/>
                <a:cs typeface="Arial"/>
              </a:rPr>
              <a:t>►  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E</a:t>
            </a:r>
            <a:r>
              <a:rPr sz="1550" spc="-10" dirty="0">
                <a:latin typeface="Arial"/>
                <a:cs typeface="Arial"/>
              </a:rPr>
              <a:t>laborated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problem</a:t>
            </a:r>
            <a:r>
              <a:rPr sz="1550" spc="-5" dirty="0">
                <a:latin typeface="Arial"/>
                <a:cs typeface="Arial"/>
              </a:rPr>
              <a:t> s</a:t>
            </a:r>
            <a:r>
              <a:rPr sz="1550" spc="-10" dirty="0">
                <a:latin typeface="Arial"/>
                <a:cs typeface="Arial"/>
              </a:rPr>
              <a:t>tate</a:t>
            </a:r>
            <a:r>
              <a:rPr sz="1550" spc="-25" dirty="0">
                <a:latin typeface="Arial"/>
                <a:cs typeface="Arial"/>
              </a:rPr>
              <a:t>m</a:t>
            </a:r>
            <a:r>
              <a:rPr sz="1550" spc="-10" dirty="0">
                <a:latin typeface="Arial"/>
                <a:cs typeface="Arial"/>
              </a:rPr>
              <a:t>ents</a:t>
            </a:r>
            <a:endParaRPr sz="1550" dirty="0">
              <a:latin typeface="Arial"/>
              <a:cs typeface="Arial"/>
            </a:endParaRPr>
          </a:p>
          <a:p>
            <a:pPr marL="12700">
              <a:spcBef>
                <a:spcPts val="175"/>
              </a:spcBef>
            </a:pPr>
            <a:r>
              <a:rPr sz="900" spc="25" dirty="0">
                <a:latin typeface="Arial"/>
                <a:cs typeface="Arial"/>
              </a:rPr>
              <a:t>►  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P</a:t>
            </a:r>
            <a:r>
              <a:rPr sz="1550" spc="-10" dirty="0">
                <a:latin typeface="Arial"/>
                <a:cs typeface="Arial"/>
              </a:rPr>
              <a:t>er</a:t>
            </a:r>
            <a:r>
              <a:rPr sz="1550" spc="-5" dirty="0">
                <a:latin typeface="Arial"/>
                <a:cs typeface="Arial"/>
              </a:rPr>
              <a:t>s</a:t>
            </a:r>
            <a:r>
              <a:rPr sz="1550" spc="-10" dirty="0">
                <a:latin typeface="Arial"/>
                <a:cs typeface="Arial"/>
              </a:rPr>
              <a:t>onas</a:t>
            </a:r>
            <a:endParaRPr sz="1550" dirty="0">
              <a:latin typeface="Arial"/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sz="900" spc="35" dirty="0">
                <a:latin typeface="Arial"/>
                <a:cs typeface="Arial"/>
              </a:rPr>
              <a:t>►  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M</a:t>
            </a:r>
            <a:r>
              <a:rPr sz="1550" spc="-20" dirty="0">
                <a:latin typeface="Arial"/>
                <a:cs typeface="Arial"/>
              </a:rPr>
              <a:t>V</a:t>
            </a:r>
            <a:r>
              <a:rPr sz="1550" spc="-14" dirty="0">
                <a:latin typeface="Arial"/>
                <a:cs typeface="Arial"/>
              </a:rPr>
              <a:t>P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definition</a:t>
            </a:r>
            <a:endParaRPr sz="1550" dirty="0">
              <a:latin typeface="Arial"/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sz="900" spc="35" dirty="0">
                <a:latin typeface="Arial"/>
                <a:cs typeface="Arial"/>
              </a:rPr>
              <a:t>►  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P</a:t>
            </a:r>
            <a:r>
              <a:rPr sz="1550" spc="-5" dirty="0">
                <a:latin typeface="Arial"/>
                <a:cs typeface="Arial"/>
              </a:rPr>
              <a:t>rioritis</a:t>
            </a:r>
            <a:r>
              <a:rPr sz="1550" spc="-10" dirty="0">
                <a:latin typeface="Arial"/>
                <a:cs typeface="Arial"/>
              </a:rPr>
              <a:t>ed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produ</a:t>
            </a:r>
            <a:r>
              <a:rPr sz="1550" spc="-5" dirty="0">
                <a:latin typeface="Arial"/>
                <a:cs typeface="Arial"/>
              </a:rPr>
              <a:t>ct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ba</a:t>
            </a:r>
            <a:r>
              <a:rPr sz="1550" spc="-5" dirty="0">
                <a:latin typeface="Arial"/>
                <a:cs typeface="Arial"/>
              </a:rPr>
              <a:t>ck</a:t>
            </a:r>
            <a:r>
              <a:rPr sz="1550" spc="-10" dirty="0">
                <a:latin typeface="Arial"/>
                <a:cs typeface="Arial"/>
              </a:rPr>
              <a:t>log</a:t>
            </a:r>
            <a:endParaRPr sz="1550" dirty="0">
              <a:latin typeface="Arial"/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sz="900" spc="35" dirty="0">
                <a:latin typeface="Arial"/>
                <a:cs typeface="Arial"/>
              </a:rPr>
              <a:t>►  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S</a:t>
            </a:r>
            <a:r>
              <a:rPr sz="1550" spc="-10" dirty="0">
                <a:latin typeface="Arial"/>
                <a:cs typeface="Arial"/>
              </a:rPr>
              <a:t>print plan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4059" y="5734501"/>
            <a:ext cx="2510790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112" marR="5080" indent="-185412">
              <a:lnSpc>
                <a:spcPts val="1510"/>
              </a:lnSpc>
              <a:buFont typeface="Arial"/>
              <a:buChar char="•"/>
              <a:tabLst>
                <a:tab pos="198748" algn="l"/>
              </a:tabLst>
            </a:pPr>
            <a:r>
              <a:rPr sz="1400" spc="-10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nde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4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4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pa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rr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/ </a:t>
            </a:r>
            <a:r>
              <a:rPr sz="1400" spc="-5" dirty="0">
                <a:latin typeface="Arial"/>
                <a:cs typeface="Arial"/>
              </a:rPr>
              <a:t>organization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9095" y="3584656"/>
            <a:ext cx="2574925" cy="1295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00" spc="25" dirty="0">
                <a:latin typeface="Arial"/>
                <a:cs typeface="Arial"/>
              </a:rPr>
              <a:t>►  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W</a:t>
            </a:r>
            <a:r>
              <a:rPr sz="1550" spc="-20" dirty="0">
                <a:latin typeface="Arial"/>
                <a:cs typeface="Arial"/>
              </a:rPr>
              <a:t>o</a:t>
            </a:r>
            <a:r>
              <a:rPr sz="1550" spc="-10" dirty="0">
                <a:latin typeface="Arial"/>
                <a:cs typeface="Arial"/>
              </a:rPr>
              <a:t>r</a:t>
            </a:r>
            <a:r>
              <a:rPr sz="1550" spc="-5" dirty="0">
                <a:latin typeface="Arial"/>
                <a:cs typeface="Arial"/>
              </a:rPr>
              <a:t>k</a:t>
            </a:r>
            <a:r>
              <a:rPr sz="1550" spc="-10" dirty="0">
                <a:latin typeface="Arial"/>
                <a:cs typeface="Arial"/>
              </a:rPr>
              <a:t>ing</a:t>
            </a:r>
            <a:r>
              <a:rPr sz="1550" spc="-44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protot</a:t>
            </a:r>
            <a:r>
              <a:rPr sz="1550" spc="-30" dirty="0">
                <a:latin typeface="Arial"/>
                <a:cs typeface="Arial"/>
              </a:rPr>
              <a:t>y</a:t>
            </a:r>
            <a:r>
              <a:rPr sz="1550" spc="-10" dirty="0">
                <a:latin typeface="Arial"/>
                <a:cs typeface="Arial"/>
              </a:rPr>
              <a:t>pes</a:t>
            </a:r>
            <a:endParaRPr sz="1550" dirty="0">
              <a:latin typeface="Arial"/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sz="900" spc="25" dirty="0">
                <a:latin typeface="Arial"/>
                <a:cs typeface="Arial"/>
              </a:rPr>
              <a:t>►  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E</a:t>
            </a:r>
            <a:r>
              <a:rPr sz="1550" spc="-5" dirty="0">
                <a:latin typeface="Arial"/>
                <a:cs typeface="Arial"/>
              </a:rPr>
              <a:t>x</a:t>
            </a:r>
            <a:r>
              <a:rPr sz="1550" spc="-10" dirty="0">
                <a:latin typeface="Arial"/>
                <a:cs typeface="Arial"/>
              </a:rPr>
              <a:t>peri</a:t>
            </a:r>
            <a:r>
              <a:rPr sz="1550" spc="-25" dirty="0">
                <a:latin typeface="Arial"/>
                <a:cs typeface="Arial"/>
              </a:rPr>
              <a:t>m</a:t>
            </a:r>
            <a:r>
              <a:rPr sz="1550" spc="-10" dirty="0">
                <a:latin typeface="Arial"/>
                <a:cs typeface="Arial"/>
              </a:rPr>
              <a:t>entation</a:t>
            </a:r>
            <a:endParaRPr sz="1550" dirty="0">
              <a:latin typeface="Arial"/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sz="900" spc="35" dirty="0">
                <a:latin typeface="Arial"/>
                <a:cs typeface="Arial"/>
              </a:rPr>
              <a:t>►  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1550" spc="-190" dirty="0">
                <a:latin typeface="Arial"/>
                <a:cs typeface="Arial"/>
              </a:rPr>
              <a:t>T</a:t>
            </a:r>
            <a:r>
              <a:rPr sz="1550" spc="-10" dirty="0">
                <a:latin typeface="Arial"/>
                <a:cs typeface="Arial"/>
              </a:rPr>
              <a:t>e</a:t>
            </a:r>
            <a:r>
              <a:rPr sz="1550" spc="-5" dirty="0">
                <a:latin typeface="Arial"/>
                <a:cs typeface="Arial"/>
              </a:rPr>
              <a:t>c</a:t>
            </a:r>
            <a:r>
              <a:rPr sz="1550" spc="-10" dirty="0">
                <a:latin typeface="Arial"/>
                <a:cs typeface="Arial"/>
              </a:rPr>
              <a:t>hni</a:t>
            </a:r>
            <a:r>
              <a:rPr sz="1550" spc="-5" dirty="0">
                <a:latin typeface="Arial"/>
                <a:cs typeface="Arial"/>
              </a:rPr>
              <a:t>c</a:t>
            </a:r>
            <a:r>
              <a:rPr sz="1550" spc="-10" dirty="0">
                <a:latin typeface="Arial"/>
                <a:cs typeface="Arial"/>
              </a:rPr>
              <a:t>al learning</a:t>
            </a:r>
            <a:endParaRPr sz="1550" dirty="0">
              <a:latin typeface="Arial"/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sz="900" spc="25" dirty="0">
                <a:latin typeface="Arial"/>
                <a:cs typeface="Arial"/>
              </a:rPr>
              <a:t>►  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M</a:t>
            </a:r>
            <a:r>
              <a:rPr sz="1550" spc="-10" dirty="0">
                <a:latin typeface="Arial"/>
                <a:cs typeface="Arial"/>
              </a:rPr>
              <a:t>ini</a:t>
            </a:r>
            <a:r>
              <a:rPr sz="1550" spc="-25" dirty="0">
                <a:latin typeface="Arial"/>
                <a:cs typeface="Arial"/>
              </a:rPr>
              <a:t>m</a:t>
            </a:r>
            <a:r>
              <a:rPr sz="1550" spc="-14" dirty="0">
                <a:latin typeface="Arial"/>
                <a:cs typeface="Arial"/>
              </a:rPr>
              <a:t>um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V</a:t>
            </a:r>
            <a:r>
              <a:rPr sz="1550" spc="-10" dirty="0">
                <a:latin typeface="Arial"/>
                <a:cs typeface="Arial"/>
              </a:rPr>
              <a:t>iable</a:t>
            </a:r>
            <a:r>
              <a:rPr sz="155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P</a:t>
            </a:r>
            <a:r>
              <a:rPr sz="1550" spc="-10" dirty="0">
                <a:latin typeface="Arial"/>
                <a:cs typeface="Arial"/>
              </a:rPr>
              <a:t>rodu</a:t>
            </a:r>
            <a:r>
              <a:rPr sz="1550" spc="-5" dirty="0">
                <a:latin typeface="Arial"/>
                <a:cs typeface="Arial"/>
              </a:rPr>
              <a:t>ct</a:t>
            </a:r>
            <a:endParaRPr sz="1550" dirty="0">
              <a:latin typeface="Arial"/>
              <a:cs typeface="Arial"/>
            </a:endParaRPr>
          </a:p>
          <a:p>
            <a:pPr marL="12700">
              <a:spcBef>
                <a:spcPts val="204"/>
              </a:spcBef>
            </a:pPr>
            <a:r>
              <a:rPr sz="900" spc="35" dirty="0">
                <a:latin typeface="Arial"/>
                <a:cs typeface="Arial"/>
              </a:rPr>
              <a:t>►  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P</a:t>
            </a:r>
            <a:r>
              <a:rPr sz="1550" spc="-5" dirty="0">
                <a:latin typeface="Arial"/>
                <a:cs typeface="Arial"/>
              </a:rPr>
              <a:t>rioritis</a:t>
            </a:r>
            <a:r>
              <a:rPr sz="1550" spc="-10" dirty="0">
                <a:latin typeface="Arial"/>
                <a:cs typeface="Arial"/>
              </a:rPr>
              <a:t>ed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produ</a:t>
            </a:r>
            <a:r>
              <a:rPr sz="1550" spc="-5" dirty="0">
                <a:latin typeface="Arial"/>
                <a:cs typeface="Arial"/>
              </a:rPr>
              <a:t>ct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ba</a:t>
            </a:r>
            <a:r>
              <a:rPr sz="1550" spc="-5" dirty="0">
                <a:latin typeface="Arial"/>
                <a:cs typeface="Arial"/>
              </a:rPr>
              <a:t>ck</a:t>
            </a:r>
            <a:r>
              <a:rPr sz="1550" spc="-10" dirty="0">
                <a:latin typeface="Arial"/>
                <a:cs typeface="Arial"/>
              </a:rPr>
              <a:t>log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8671" y="5734499"/>
            <a:ext cx="2548255" cy="1328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112" indent="-185412">
              <a:buFont typeface="Arial"/>
              <a:buChar char="•"/>
              <a:tabLst>
                <a:tab pos="198748" algn="l"/>
              </a:tabLst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cc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sf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0" dirty="0">
                <a:latin typeface="Arial"/>
                <a:cs typeface="Arial"/>
              </a:rPr>
              <a:t>/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14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st</a:t>
            </a:r>
            <a:endParaRPr sz="1400" dirty="0">
              <a:latin typeface="Arial"/>
              <a:cs typeface="Arial"/>
            </a:endParaRPr>
          </a:p>
          <a:p>
            <a:pPr marL="198112" indent="-185412">
              <a:spcBef>
                <a:spcPts val="240"/>
              </a:spcBef>
              <a:buFont typeface="Arial"/>
              <a:buChar char="•"/>
              <a:tabLst>
                <a:tab pos="198748" algn="l"/>
              </a:tabLst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opo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44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</a:t>
            </a:r>
          </a:p>
          <a:p>
            <a:pPr marL="198112" marR="5080" indent="-185412">
              <a:lnSpc>
                <a:spcPts val="1510"/>
              </a:lnSpc>
              <a:spcBef>
                <a:spcPts val="420"/>
              </a:spcBef>
              <a:buFont typeface="Arial"/>
              <a:buChar char="•"/>
              <a:tabLst>
                <a:tab pos="198748" algn="l"/>
              </a:tabLst>
            </a:pP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den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f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ng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/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apab</a:t>
            </a:r>
            <a:r>
              <a:rPr sz="1400" dirty="0">
                <a:latin typeface="Arial"/>
                <a:cs typeface="Arial"/>
              </a:rPr>
              <a:t>ili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</a:p>
          <a:p>
            <a:pPr marL="198112" marR="435592" indent="-185412">
              <a:lnSpc>
                <a:spcPts val="1510"/>
              </a:lnSpc>
              <a:spcBef>
                <a:spcPts val="395"/>
              </a:spcBef>
              <a:buFont typeface="Arial"/>
              <a:buChar char="•"/>
              <a:tabLst>
                <a:tab pos="198748" algn="l"/>
              </a:tabLst>
            </a:pPr>
            <a:r>
              <a:rPr sz="1400" spc="-5" dirty="0">
                <a:latin typeface="Arial"/>
                <a:cs typeface="Arial"/>
              </a:rPr>
              <a:t>Engag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-10" dirty="0">
                <a:latin typeface="Arial"/>
                <a:cs typeface="Arial"/>
              </a:rPr>
              <a:t>s/R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61331" y="3584656"/>
            <a:ext cx="2574925" cy="1295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00" spc="25" dirty="0">
                <a:latin typeface="Arial"/>
                <a:cs typeface="Arial"/>
              </a:rPr>
              <a:t>►  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Indu</a:t>
            </a:r>
            <a:r>
              <a:rPr sz="1550" spc="-5" dirty="0">
                <a:latin typeface="Arial"/>
                <a:cs typeface="Arial"/>
              </a:rPr>
              <a:t>strialis</a:t>
            </a:r>
            <a:r>
              <a:rPr sz="1550" spc="-10" dirty="0">
                <a:latin typeface="Arial"/>
                <a:cs typeface="Arial"/>
              </a:rPr>
              <a:t>e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and </a:t>
            </a:r>
            <a:r>
              <a:rPr sz="1550" spc="-5" dirty="0">
                <a:latin typeface="Arial"/>
                <a:cs typeface="Arial"/>
              </a:rPr>
              <a:t>sc</a:t>
            </a:r>
            <a:r>
              <a:rPr sz="1550" spc="-10" dirty="0">
                <a:latin typeface="Arial"/>
                <a:cs typeface="Arial"/>
              </a:rPr>
              <a:t>ale</a:t>
            </a:r>
            <a:endParaRPr sz="1550" dirty="0">
              <a:latin typeface="Arial"/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sz="900" spc="25" dirty="0">
                <a:latin typeface="Arial"/>
                <a:cs typeface="Arial"/>
              </a:rPr>
              <a:t>►  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Iterate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and enhan</a:t>
            </a:r>
            <a:r>
              <a:rPr sz="1550" spc="-5" dirty="0">
                <a:latin typeface="Arial"/>
                <a:cs typeface="Arial"/>
              </a:rPr>
              <a:t>c</a:t>
            </a:r>
            <a:r>
              <a:rPr sz="1550" spc="-10" dirty="0">
                <a:latin typeface="Arial"/>
                <a:cs typeface="Arial"/>
              </a:rPr>
              <a:t>e</a:t>
            </a:r>
            <a:endParaRPr sz="1550" dirty="0">
              <a:latin typeface="Arial"/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sz="900" spc="35" dirty="0">
                <a:latin typeface="Arial"/>
                <a:cs typeface="Arial"/>
              </a:rPr>
              <a:t>►  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1550" spc="-190" dirty="0">
                <a:latin typeface="Arial"/>
                <a:cs typeface="Arial"/>
              </a:rPr>
              <a:t>T</a:t>
            </a:r>
            <a:r>
              <a:rPr sz="1550" spc="-10" dirty="0">
                <a:latin typeface="Arial"/>
                <a:cs typeface="Arial"/>
              </a:rPr>
              <a:t>e</a:t>
            </a:r>
            <a:r>
              <a:rPr sz="1550" spc="-5" dirty="0">
                <a:latin typeface="Arial"/>
                <a:cs typeface="Arial"/>
              </a:rPr>
              <a:t>s</a:t>
            </a:r>
            <a:r>
              <a:rPr sz="1550" spc="-10" dirty="0">
                <a:latin typeface="Arial"/>
                <a:cs typeface="Arial"/>
              </a:rPr>
              <a:t>ting and feedba</a:t>
            </a:r>
            <a:r>
              <a:rPr sz="1550" spc="-5" dirty="0">
                <a:latin typeface="Arial"/>
                <a:cs typeface="Arial"/>
              </a:rPr>
              <a:t>c</a:t>
            </a:r>
            <a:r>
              <a:rPr sz="1550" spc="-10" dirty="0">
                <a:latin typeface="Arial"/>
                <a:cs typeface="Arial"/>
              </a:rPr>
              <a:t>k</a:t>
            </a:r>
            <a:endParaRPr sz="1550" dirty="0">
              <a:latin typeface="Arial"/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sz="900" spc="25" dirty="0">
                <a:latin typeface="Arial"/>
                <a:cs typeface="Arial"/>
              </a:rPr>
              <a:t>►  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O</a:t>
            </a:r>
            <a:r>
              <a:rPr sz="1550" spc="-10" dirty="0">
                <a:latin typeface="Arial"/>
                <a:cs typeface="Arial"/>
              </a:rPr>
              <a:t>perational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learning</a:t>
            </a:r>
            <a:endParaRPr sz="1550" dirty="0">
              <a:latin typeface="Arial"/>
              <a:cs typeface="Arial"/>
            </a:endParaRPr>
          </a:p>
          <a:p>
            <a:pPr marL="12700">
              <a:spcBef>
                <a:spcPts val="204"/>
              </a:spcBef>
            </a:pPr>
            <a:r>
              <a:rPr sz="900" spc="35" dirty="0">
                <a:latin typeface="Arial"/>
                <a:cs typeface="Arial"/>
              </a:rPr>
              <a:t>►  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P</a:t>
            </a:r>
            <a:r>
              <a:rPr sz="1550" spc="-5" dirty="0">
                <a:latin typeface="Arial"/>
                <a:cs typeface="Arial"/>
              </a:rPr>
              <a:t>rioritis</a:t>
            </a:r>
            <a:r>
              <a:rPr sz="1550" spc="-10" dirty="0">
                <a:latin typeface="Arial"/>
                <a:cs typeface="Arial"/>
              </a:rPr>
              <a:t>ed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produ</a:t>
            </a:r>
            <a:r>
              <a:rPr sz="1550" spc="-5" dirty="0">
                <a:latin typeface="Arial"/>
                <a:cs typeface="Arial"/>
              </a:rPr>
              <a:t>ct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ba</a:t>
            </a:r>
            <a:r>
              <a:rPr sz="1550" spc="-5" dirty="0">
                <a:latin typeface="Arial"/>
                <a:cs typeface="Arial"/>
              </a:rPr>
              <a:t>ck</a:t>
            </a:r>
            <a:r>
              <a:rPr sz="1550" spc="-10" dirty="0">
                <a:latin typeface="Arial"/>
                <a:cs typeface="Arial"/>
              </a:rPr>
              <a:t>log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73286" y="5734499"/>
            <a:ext cx="2555240" cy="173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112" marR="59053" indent="-185412">
              <a:lnSpc>
                <a:spcPts val="1510"/>
              </a:lnSpc>
              <a:buFont typeface="Arial"/>
              <a:buChar char="•"/>
              <a:tabLst>
                <a:tab pos="198748" algn="l"/>
              </a:tabLst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op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4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na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4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KP</a:t>
            </a:r>
            <a:r>
              <a:rPr sz="1400" spc="5" dirty="0">
                <a:latin typeface="Arial"/>
                <a:cs typeface="Arial"/>
              </a:rPr>
              <a:t>Is</a:t>
            </a:r>
            <a:r>
              <a:rPr sz="1400" dirty="0">
                <a:latin typeface="Arial"/>
                <a:cs typeface="Arial"/>
              </a:rPr>
              <a:t>/ S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As</a:t>
            </a:r>
          </a:p>
          <a:p>
            <a:pPr marL="198112" marR="413368" indent="-185412">
              <a:lnSpc>
                <a:spcPts val="1510"/>
              </a:lnSpc>
              <a:spcBef>
                <a:spcPts val="409"/>
              </a:spcBef>
              <a:buFont typeface="Arial"/>
              <a:buChar char="•"/>
              <a:tabLst>
                <a:tab pos="198748" algn="l"/>
              </a:tabLst>
            </a:pPr>
            <a:r>
              <a:rPr sz="1400" spc="-5" dirty="0">
                <a:latin typeface="Arial"/>
                <a:cs typeface="Arial"/>
              </a:rPr>
              <a:t>Ope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4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4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gan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n</a:t>
            </a:r>
          </a:p>
          <a:p>
            <a:pPr marL="198112" indent="-185412">
              <a:spcBef>
                <a:spcPts val="204"/>
              </a:spcBef>
              <a:buFont typeface="Arial"/>
              <a:buChar char="•"/>
              <a:tabLst>
                <a:tab pos="198748" algn="l"/>
              </a:tabLst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opo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44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</a:p>
          <a:p>
            <a:pPr marL="198112" indent="-185412">
              <a:spcBef>
                <a:spcPts val="224"/>
              </a:spcBef>
              <a:buFont typeface="Arial"/>
              <a:buChar char="•"/>
              <a:tabLst>
                <a:tab pos="198748" algn="l"/>
              </a:tabLst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ria</a:t>
            </a:r>
            <a:r>
              <a:rPr sz="1400" spc="-44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</a:p>
          <a:p>
            <a:pPr marL="198112" marR="267959" indent="-185412">
              <a:lnSpc>
                <a:spcPts val="1510"/>
              </a:lnSpc>
              <a:spcBef>
                <a:spcPts val="430"/>
              </a:spcBef>
              <a:buFont typeface="Arial"/>
              <a:buChar char="•"/>
              <a:tabLst>
                <a:tab pos="198748" algn="l"/>
              </a:tabLst>
            </a:pPr>
            <a:r>
              <a:rPr sz="1400" spc="-5" dirty="0">
                <a:latin typeface="Arial"/>
                <a:cs typeface="Arial"/>
              </a:rPr>
              <a:t>Pe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hando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sk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5" dirty="0">
                <a:latin typeface="Arial"/>
                <a:cs typeface="Arial"/>
              </a:rPr>
              <a:t>Ope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4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/R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44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625942" y="3584656"/>
            <a:ext cx="2444116" cy="1228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290" marR="431783" indent="-228590">
              <a:lnSpc>
                <a:spcPts val="1680"/>
              </a:lnSpc>
            </a:pPr>
            <a:r>
              <a:rPr sz="900" spc="25" dirty="0">
                <a:latin typeface="Arial"/>
                <a:cs typeface="Arial"/>
              </a:rPr>
              <a:t>►  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C</a:t>
            </a:r>
            <a:r>
              <a:rPr sz="1550" spc="-10" dirty="0">
                <a:latin typeface="Arial"/>
                <a:cs typeface="Arial"/>
              </a:rPr>
              <a:t>ontinuous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D</a:t>
            </a:r>
            <a:r>
              <a:rPr sz="1550" spc="-10" dirty="0">
                <a:latin typeface="Arial"/>
                <a:cs typeface="Arial"/>
              </a:rPr>
              <a:t>e</a:t>
            </a:r>
            <a:r>
              <a:rPr sz="1550" spc="-5" dirty="0">
                <a:latin typeface="Arial"/>
                <a:cs typeface="Arial"/>
              </a:rPr>
              <a:t>v</a:t>
            </a:r>
            <a:r>
              <a:rPr sz="1550" spc="-20" dirty="0">
                <a:latin typeface="Arial"/>
                <a:cs typeface="Arial"/>
              </a:rPr>
              <a:t>O</a:t>
            </a:r>
            <a:r>
              <a:rPr sz="1550" spc="-10" dirty="0">
                <a:latin typeface="Arial"/>
                <a:cs typeface="Arial"/>
              </a:rPr>
              <a:t>ps and integration</a:t>
            </a:r>
            <a:endParaRPr sz="1550" dirty="0">
              <a:latin typeface="Arial"/>
              <a:cs typeface="Arial"/>
            </a:endParaRPr>
          </a:p>
          <a:p>
            <a:pPr marL="12700">
              <a:spcBef>
                <a:spcPts val="175"/>
              </a:spcBef>
            </a:pPr>
            <a:r>
              <a:rPr sz="900" spc="25" dirty="0">
                <a:latin typeface="Arial"/>
                <a:cs typeface="Arial"/>
              </a:rPr>
              <a:t>►  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E</a:t>
            </a:r>
            <a:r>
              <a:rPr sz="1550" spc="-5" dirty="0">
                <a:latin typeface="Arial"/>
                <a:cs typeface="Arial"/>
              </a:rPr>
              <a:t>v</a:t>
            </a:r>
            <a:r>
              <a:rPr sz="1550" spc="-10" dirty="0">
                <a:latin typeface="Arial"/>
                <a:cs typeface="Arial"/>
              </a:rPr>
              <a:t>ergreening</a:t>
            </a:r>
            <a:endParaRPr sz="1550" dirty="0">
              <a:latin typeface="Arial"/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sz="900" spc="35" dirty="0">
                <a:latin typeface="Arial"/>
                <a:cs typeface="Arial"/>
              </a:rPr>
              <a:t>►  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C</a:t>
            </a:r>
            <a:r>
              <a:rPr sz="1550" spc="-10" dirty="0">
                <a:latin typeface="Arial"/>
                <a:cs typeface="Arial"/>
              </a:rPr>
              <a:t>ontinuous</a:t>
            </a:r>
            <a:r>
              <a:rPr sz="1550" spc="-5" dirty="0">
                <a:latin typeface="Arial"/>
                <a:cs typeface="Arial"/>
              </a:rPr>
              <a:t> i</a:t>
            </a:r>
            <a:r>
              <a:rPr sz="1550" spc="-25" dirty="0">
                <a:latin typeface="Arial"/>
                <a:cs typeface="Arial"/>
              </a:rPr>
              <a:t>m</a:t>
            </a:r>
            <a:r>
              <a:rPr sz="1550" spc="-10" dirty="0">
                <a:latin typeface="Arial"/>
                <a:cs typeface="Arial"/>
              </a:rPr>
              <a:t>pro</a:t>
            </a:r>
            <a:r>
              <a:rPr sz="1550" spc="-5" dirty="0">
                <a:latin typeface="Arial"/>
                <a:cs typeface="Arial"/>
              </a:rPr>
              <a:t>v</a:t>
            </a:r>
            <a:r>
              <a:rPr sz="1550" spc="-10" dirty="0">
                <a:latin typeface="Arial"/>
                <a:cs typeface="Arial"/>
              </a:rPr>
              <a:t>e</a:t>
            </a:r>
            <a:r>
              <a:rPr sz="1550" spc="-25" dirty="0">
                <a:latin typeface="Arial"/>
                <a:cs typeface="Arial"/>
              </a:rPr>
              <a:t>m</a:t>
            </a:r>
            <a:r>
              <a:rPr sz="1550" spc="-10" dirty="0">
                <a:latin typeface="Arial"/>
                <a:cs typeface="Arial"/>
              </a:rPr>
              <a:t>ent</a:t>
            </a:r>
            <a:endParaRPr sz="1550" dirty="0">
              <a:latin typeface="Arial"/>
              <a:cs typeface="Arial"/>
            </a:endParaRPr>
          </a:p>
          <a:p>
            <a:pPr marL="12700">
              <a:spcBef>
                <a:spcPts val="215"/>
              </a:spcBef>
            </a:pPr>
            <a:r>
              <a:rPr sz="900" spc="35" dirty="0">
                <a:latin typeface="Arial"/>
                <a:cs typeface="Arial"/>
              </a:rPr>
              <a:t>►  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B</a:t>
            </a:r>
            <a:r>
              <a:rPr sz="1550" spc="-10" dirty="0">
                <a:latin typeface="Arial"/>
                <a:cs typeface="Arial"/>
              </a:rPr>
              <a:t>u</a:t>
            </a:r>
            <a:r>
              <a:rPr sz="1550" spc="-5" dirty="0">
                <a:latin typeface="Arial"/>
                <a:cs typeface="Arial"/>
              </a:rPr>
              <a:t>s</a:t>
            </a:r>
            <a:r>
              <a:rPr sz="1550" spc="-10" dirty="0">
                <a:latin typeface="Arial"/>
                <a:cs typeface="Arial"/>
              </a:rPr>
              <a:t>ine</a:t>
            </a:r>
            <a:r>
              <a:rPr sz="1550" spc="-5" dirty="0">
                <a:latin typeface="Arial"/>
                <a:cs typeface="Arial"/>
              </a:rPr>
              <a:t>s</a:t>
            </a:r>
            <a:r>
              <a:rPr sz="1550" spc="-10" dirty="0">
                <a:latin typeface="Arial"/>
                <a:cs typeface="Arial"/>
              </a:rPr>
              <a:t>s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s</a:t>
            </a:r>
            <a:r>
              <a:rPr sz="1550" spc="-10" dirty="0">
                <a:latin typeface="Arial"/>
                <a:cs typeface="Arial"/>
              </a:rPr>
              <a:t>er</a:t>
            </a:r>
            <a:r>
              <a:rPr sz="1550" spc="-5" dirty="0">
                <a:latin typeface="Arial"/>
                <a:cs typeface="Arial"/>
              </a:rPr>
              <a:t>vic</a:t>
            </a:r>
            <a:r>
              <a:rPr sz="1550" spc="-10" dirty="0">
                <a:latin typeface="Arial"/>
                <a:cs typeface="Arial"/>
              </a:rPr>
              <a:t>e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le</a:t>
            </a:r>
            <a:r>
              <a:rPr sz="1550" spc="-5" dirty="0">
                <a:latin typeface="Arial"/>
                <a:cs typeface="Arial"/>
              </a:rPr>
              <a:t>v</a:t>
            </a:r>
            <a:r>
              <a:rPr sz="1550" spc="-10" dirty="0">
                <a:latin typeface="Arial"/>
                <a:cs typeface="Arial"/>
              </a:rPr>
              <a:t>els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7898" y="5734500"/>
            <a:ext cx="2567305" cy="1254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112" marR="546713" indent="-185412">
              <a:lnSpc>
                <a:spcPts val="1510"/>
              </a:lnSpc>
              <a:buFont typeface="Arial"/>
              <a:buChar char="•"/>
              <a:tabLst>
                <a:tab pos="198748" algn="l"/>
              </a:tabLst>
            </a:pP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4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al bu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ls</a:t>
            </a:r>
          </a:p>
          <a:p>
            <a:pPr marL="198112" indent="-185412">
              <a:spcBef>
                <a:spcPts val="215"/>
              </a:spcBef>
              <a:buFont typeface="Arial"/>
              <a:buChar char="•"/>
              <a:tabLst>
                <a:tab pos="198748" algn="l"/>
              </a:tabLst>
            </a:pPr>
            <a:r>
              <a:rPr sz="1400" spc="-5" dirty="0">
                <a:latin typeface="Arial"/>
                <a:cs typeface="Arial"/>
              </a:rPr>
              <a:t>Ongo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apa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ode</a:t>
            </a:r>
            <a:r>
              <a:rPr sz="1400" dirty="0">
                <a:latin typeface="Arial"/>
                <a:cs typeface="Arial"/>
              </a:rPr>
              <a:t>l</a:t>
            </a:r>
          </a:p>
          <a:p>
            <a:pPr marL="198112" marR="5080" indent="-185412">
              <a:lnSpc>
                <a:spcPts val="1510"/>
              </a:lnSpc>
              <a:spcBef>
                <a:spcPts val="420"/>
              </a:spcBef>
              <a:buFont typeface="Arial"/>
              <a:buChar char="•"/>
              <a:tabLst>
                <a:tab pos="198748" algn="l"/>
              </a:tabLst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ry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4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4" dirty="0">
                <a:latin typeface="Arial"/>
                <a:cs typeface="Arial"/>
              </a:rPr>
              <a:t>b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44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5" dirty="0">
                <a:latin typeface="Arial"/>
                <a:cs typeface="Arial"/>
              </a:rPr>
              <a:t> s</a:t>
            </a:r>
            <a:r>
              <a:rPr sz="1400" spc="-5" dirty="0">
                <a:latin typeface="Arial"/>
                <a:cs typeface="Arial"/>
              </a:rPr>
              <a:t>uppo</a:t>
            </a:r>
            <a:r>
              <a:rPr sz="1400" dirty="0">
                <a:latin typeface="Arial"/>
                <a:cs typeface="Arial"/>
              </a:rPr>
              <a:t>rt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44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sf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4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4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44" dirty="0">
                <a:latin typeface="Arial"/>
                <a:cs typeface="Arial"/>
              </a:rPr>
              <a:t> </a:t>
            </a:r>
            <a:r>
              <a:rPr lang="en-US" sz="1400" spc="-10" dirty="0">
                <a:latin typeface="Arial"/>
                <a:cs typeface="Arial"/>
              </a:rPr>
              <a:t>Center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5800" y="2057400"/>
            <a:ext cx="2752726" cy="725806"/>
          </a:xfrm>
          <a:custGeom>
            <a:avLst/>
            <a:gdLst/>
            <a:ahLst/>
            <a:cxnLst/>
            <a:rect l="l" t="t" r="r" b="b"/>
            <a:pathLst>
              <a:path w="2752725" h="725805">
                <a:moveTo>
                  <a:pt x="2597391" y="0"/>
                </a:moveTo>
                <a:lnTo>
                  <a:pt x="0" y="0"/>
                </a:lnTo>
                <a:lnTo>
                  <a:pt x="154952" y="362712"/>
                </a:lnTo>
                <a:lnTo>
                  <a:pt x="0" y="725424"/>
                </a:lnTo>
                <a:lnTo>
                  <a:pt x="2597391" y="725424"/>
                </a:lnTo>
                <a:lnTo>
                  <a:pt x="2752344" y="362712"/>
                </a:lnTo>
                <a:lnTo>
                  <a:pt x="2597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4" name="object 14"/>
          <p:cNvSpPr txBox="1"/>
          <p:nvPr/>
        </p:nvSpPr>
        <p:spPr>
          <a:xfrm>
            <a:off x="1519998" y="2228939"/>
            <a:ext cx="173545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000" b="1" spc="-5" dirty="0">
                <a:solidFill>
                  <a:srgbClr val="FFFFFF"/>
                </a:solidFill>
                <a:latin typeface="Arial"/>
                <a:cs typeface="Arial"/>
              </a:rPr>
              <a:t>Engage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9752" y="2057400"/>
            <a:ext cx="2824035" cy="725806"/>
          </a:xfrm>
          <a:custGeom>
            <a:avLst/>
            <a:gdLst/>
            <a:ahLst/>
            <a:cxnLst/>
            <a:rect l="l" t="t" r="r" b="b"/>
            <a:pathLst>
              <a:path w="2753995" h="725805">
                <a:moveTo>
                  <a:pt x="2598915" y="0"/>
                </a:moveTo>
                <a:lnTo>
                  <a:pt x="0" y="0"/>
                </a:lnTo>
                <a:lnTo>
                  <a:pt x="154952" y="362712"/>
                </a:lnTo>
                <a:lnTo>
                  <a:pt x="0" y="725424"/>
                </a:lnTo>
                <a:lnTo>
                  <a:pt x="2598915" y="725424"/>
                </a:lnTo>
                <a:lnTo>
                  <a:pt x="2753868" y="362712"/>
                </a:lnTo>
                <a:lnTo>
                  <a:pt x="2598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6" name="object 16"/>
          <p:cNvSpPr txBox="1"/>
          <p:nvPr/>
        </p:nvSpPr>
        <p:spPr>
          <a:xfrm>
            <a:off x="4108838" y="2295784"/>
            <a:ext cx="124015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sc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15228" y="2057400"/>
            <a:ext cx="5430774" cy="725806"/>
          </a:xfrm>
          <a:custGeom>
            <a:avLst/>
            <a:gdLst/>
            <a:ahLst/>
            <a:cxnLst/>
            <a:rect l="l" t="t" r="r" b="b"/>
            <a:pathLst>
              <a:path w="2752725" h="725805">
                <a:moveTo>
                  <a:pt x="2597391" y="0"/>
                </a:moveTo>
                <a:lnTo>
                  <a:pt x="0" y="0"/>
                </a:lnTo>
                <a:lnTo>
                  <a:pt x="154952" y="362712"/>
                </a:lnTo>
                <a:lnTo>
                  <a:pt x="0" y="725424"/>
                </a:lnTo>
                <a:lnTo>
                  <a:pt x="2597391" y="725424"/>
                </a:lnTo>
                <a:lnTo>
                  <a:pt x="2752344" y="362712"/>
                </a:lnTo>
                <a:lnTo>
                  <a:pt x="2597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8" name="object 18"/>
          <p:cNvSpPr txBox="1"/>
          <p:nvPr/>
        </p:nvSpPr>
        <p:spPr>
          <a:xfrm>
            <a:off x="7729568" y="2228940"/>
            <a:ext cx="237852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344656" y="2057400"/>
            <a:ext cx="2752726" cy="725806"/>
          </a:xfrm>
          <a:custGeom>
            <a:avLst/>
            <a:gdLst/>
            <a:ahLst/>
            <a:cxnLst/>
            <a:rect l="l" t="t" r="r" b="b"/>
            <a:pathLst>
              <a:path w="2752725" h="725805">
                <a:moveTo>
                  <a:pt x="2597391" y="0"/>
                </a:moveTo>
                <a:lnTo>
                  <a:pt x="0" y="0"/>
                </a:lnTo>
                <a:lnTo>
                  <a:pt x="154952" y="362712"/>
                </a:lnTo>
                <a:lnTo>
                  <a:pt x="0" y="725424"/>
                </a:lnTo>
                <a:lnTo>
                  <a:pt x="2597391" y="725424"/>
                </a:lnTo>
                <a:lnTo>
                  <a:pt x="2752344" y="362712"/>
                </a:lnTo>
                <a:lnTo>
                  <a:pt x="2597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2" name="object 22"/>
          <p:cNvSpPr txBox="1"/>
          <p:nvPr/>
        </p:nvSpPr>
        <p:spPr>
          <a:xfrm>
            <a:off x="12454752" y="2295784"/>
            <a:ext cx="52895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ve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446002" y="2664714"/>
            <a:ext cx="2413000" cy="745490"/>
          </a:xfrm>
          <a:custGeom>
            <a:avLst/>
            <a:gdLst/>
            <a:ahLst/>
            <a:cxnLst/>
            <a:rect l="l" t="t" r="r" b="b"/>
            <a:pathLst>
              <a:path w="2413000" h="745489">
                <a:moveTo>
                  <a:pt x="2039874" y="0"/>
                </a:moveTo>
                <a:lnTo>
                  <a:pt x="372618" y="0"/>
                </a:lnTo>
                <a:lnTo>
                  <a:pt x="342057" y="1235"/>
                </a:lnTo>
                <a:lnTo>
                  <a:pt x="283073" y="10829"/>
                </a:lnTo>
                <a:lnTo>
                  <a:pt x="227578" y="29282"/>
                </a:lnTo>
                <a:lnTo>
                  <a:pt x="176338" y="55826"/>
                </a:lnTo>
                <a:lnTo>
                  <a:pt x="130122" y="89695"/>
                </a:lnTo>
                <a:lnTo>
                  <a:pt x="89695" y="130122"/>
                </a:lnTo>
                <a:lnTo>
                  <a:pt x="55826" y="176338"/>
                </a:lnTo>
                <a:lnTo>
                  <a:pt x="29282" y="227578"/>
                </a:lnTo>
                <a:lnTo>
                  <a:pt x="10829" y="283073"/>
                </a:lnTo>
                <a:lnTo>
                  <a:pt x="1235" y="342057"/>
                </a:lnTo>
                <a:lnTo>
                  <a:pt x="0" y="372617"/>
                </a:lnTo>
                <a:lnTo>
                  <a:pt x="1235" y="403178"/>
                </a:lnTo>
                <a:lnTo>
                  <a:pt x="10829" y="462162"/>
                </a:lnTo>
                <a:lnTo>
                  <a:pt x="29282" y="517657"/>
                </a:lnTo>
                <a:lnTo>
                  <a:pt x="55826" y="568897"/>
                </a:lnTo>
                <a:lnTo>
                  <a:pt x="89695" y="615113"/>
                </a:lnTo>
                <a:lnTo>
                  <a:pt x="130122" y="655540"/>
                </a:lnTo>
                <a:lnTo>
                  <a:pt x="176338" y="689409"/>
                </a:lnTo>
                <a:lnTo>
                  <a:pt x="227578" y="715953"/>
                </a:lnTo>
                <a:lnTo>
                  <a:pt x="283073" y="734406"/>
                </a:lnTo>
                <a:lnTo>
                  <a:pt x="342057" y="744000"/>
                </a:lnTo>
                <a:lnTo>
                  <a:pt x="372618" y="745235"/>
                </a:lnTo>
                <a:lnTo>
                  <a:pt x="2039874" y="745235"/>
                </a:lnTo>
                <a:lnTo>
                  <a:pt x="2100314" y="740359"/>
                </a:lnTo>
                <a:lnTo>
                  <a:pt x="2157649" y="726239"/>
                </a:lnTo>
                <a:lnTo>
                  <a:pt x="2211113" y="703644"/>
                </a:lnTo>
                <a:lnTo>
                  <a:pt x="2259937" y="673342"/>
                </a:lnTo>
                <a:lnTo>
                  <a:pt x="2303354" y="636098"/>
                </a:lnTo>
                <a:lnTo>
                  <a:pt x="2340598" y="592681"/>
                </a:lnTo>
                <a:lnTo>
                  <a:pt x="2370900" y="543857"/>
                </a:lnTo>
                <a:lnTo>
                  <a:pt x="2393495" y="490393"/>
                </a:lnTo>
                <a:lnTo>
                  <a:pt x="2407615" y="433058"/>
                </a:lnTo>
                <a:lnTo>
                  <a:pt x="2412492" y="372617"/>
                </a:lnTo>
                <a:lnTo>
                  <a:pt x="2411256" y="342057"/>
                </a:lnTo>
                <a:lnTo>
                  <a:pt x="2401662" y="283073"/>
                </a:lnTo>
                <a:lnTo>
                  <a:pt x="2383209" y="227578"/>
                </a:lnTo>
                <a:lnTo>
                  <a:pt x="2356665" y="176338"/>
                </a:lnTo>
                <a:lnTo>
                  <a:pt x="2322796" y="130122"/>
                </a:lnTo>
                <a:lnTo>
                  <a:pt x="2282369" y="89695"/>
                </a:lnTo>
                <a:lnTo>
                  <a:pt x="2236153" y="55826"/>
                </a:lnTo>
                <a:lnTo>
                  <a:pt x="2184913" y="29282"/>
                </a:lnTo>
                <a:lnTo>
                  <a:pt x="2129418" y="10829"/>
                </a:lnTo>
                <a:lnTo>
                  <a:pt x="2070434" y="1235"/>
                </a:lnTo>
                <a:lnTo>
                  <a:pt x="2039874" y="0"/>
                </a:lnTo>
                <a:close/>
              </a:path>
            </a:pathLst>
          </a:custGeom>
          <a:solidFill>
            <a:srgbClr val="FFED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4" name="object 24"/>
          <p:cNvSpPr/>
          <p:nvPr/>
        </p:nvSpPr>
        <p:spPr>
          <a:xfrm>
            <a:off x="11446002" y="2664714"/>
            <a:ext cx="2413000" cy="745490"/>
          </a:xfrm>
          <a:custGeom>
            <a:avLst/>
            <a:gdLst/>
            <a:ahLst/>
            <a:cxnLst/>
            <a:rect l="l" t="t" r="r" b="b"/>
            <a:pathLst>
              <a:path w="2413000" h="745489">
                <a:moveTo>
                  <a:pt x="0" y="372617"/>
                </a:moveTo>
                <a:lnTo>
                  <a:pt x="4876" y="312177"/>
                </a:lnTo>
                <a:lnTo>
                  <a:pt x="18996" y="254842"/>
                </a:lnTo>
                <a:lnTo>
                  <a:pt x="41591" y="201378"/>
                </a:lnTo>
                <a:lnTo>
                  <a:pt x="71893" y="152554"/>
                </a:lnTo>
                <a:lnTo>
                  <a:pt x="109137" y="109137"/>
                </a:lnTo>
                <a:lnTo>
                  <a:pt x="152554" y="71893"/>
                </a:lnTo>
                <a:lnTo>
                  <a:pt x="201378" y="41591"/>
                </a:lnTo>
                <a:lnTo>
                  <a:pt x="254842" y="18996"/>
                </a:lnTo>
                <a:lnTo>
                  <a:pt x="312177" y="4876"/>
                </a:lnTo>
                <a:lnTo>
                  <a:pt x="372618" y="0"/>
                </a:lnTo>
                <a:lnTo>
                  <a:pt x="2039874" y="0"/>
                </a:lnTo>
                <a:lnTo>
                  <a:pt x="2100314" y="4876"/>
                </a:lnTo>
                <a:lnTo>
                  <a:pt x="2157649" y="18996"/>
                </a:lnTo>
                <a:lnTo>
                  <a:pt x="2211113" y="41591"/>
                </a:lnTo>
                <a:lnTo>
                  <a:pt x="2259937" y="71893"/>
                </a:lnTo>
                <a:lnTo>
                  <a:pt x="2303354" y="109137"/>
                </a:lnTo>
                <a:lnTo>
                  <a:pt x="2340598" y="152554"/>
                </a:lnTo>
                <a:lnTo>
                  <a:pt x="2370900" y="201378"/>
                </a:lnTo>
                <a:lnTo>
                  <a:pt x="2393495" y="254842"/>
                </a:lnTo>
                <a:lnTo>
                  <a:pt x="2407615" y="312177"/>
                </a:lnTo>
                <a:lnTo>
                  <a:pt x="2412492" y="372617"/>
                </a:lnTo>
                <a:lnTo>
                  <a:pt x="2411256" y="403178"/>
                </a:lnTo>
                <a:lnTo>
                  <a:pt x="2401662" y="462162"/>
                </a:lnTo>
                <a:lnTo>
                  <a:pt x="2383209" y="517657"/>
                </a:lnTo>
                <a:lnTo>
                  <a:pt x="2356665" y="568897"/>
                </a:lnTo>
                <a:lnTo>
                  <a:pt x="2322796" y="615113"/>
                </a:lnTo>
                <a:lnTo>
                  <a:pt x="2282369" y="655540"/>
                </a:lnTo>
                <a:lnTo>
                  <a:pt x="2236153" y="689409"/>
                </a:lnTo>
                <a:lnTo>
                  <a:pt x="2184913" y="715953"/>
                </a:lnTo>
                <a:lnTo>
                  <a:pt x="2129418" y="734406"/>
                </a:lnTo>
                <a:lnTo>
                  <a:pt x="2070434" y="744000"/>
                </a:lnTo>
                <a:lnTo>
                  <a:pt x="2039874" y="745235"/>
                </a:lnTo>
                <a:lnTo>
                  <a:pt x="372618" y="745235"/>
                </a:lnTo>
                <a:lnTo>
                  <a:pt x="312177" y="740359"/>
                </a:lnTo>
                <a:lnTo>
                  <a:pt x="254842" y="726239"/>
                </a:lnTo>
                <a:lnTo>
                  <a:pt x="201378" y="703644"/>
                </a:lnTo>
                <a:lnTo>
                  <a:pt x="152554" y="673342"/>
                </a:lnTo>
                <a:lnTo>
                  <a:pt x="109137" y="636098"/>
                </a:lnTo>
                <a:lnTo>
                  <a:pt x="71893" y="592681"/>
                </a:lnTo>
                <a:lnTo>
                  <a:pt x="41591" y="543857"/>
                </a:lnTo>
                <a:lnTo>
                  <a:pt x="18996" y="490393"/>
                </a:lnTo>
                <a:lnTo>
                  <a:pt x="4876" y="433058"/>
                </a:lnTo>
                <a:lnTo>
                  <a:pt x="0" y="372617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5" name="object 25"/>
          <p:cNvSpPr txBox="1"/>
          <p:nvPr/>
        </p:nvSpPr>
        <p:spPr>
          <a:xfrm>
            <a:off x="12045244" y="2865281"/>
            <a:ext cx="121221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334">
              <a:lnSpc>
                <a:spcPts val="1370"/>
              </a:lnSpc>
            </a:pP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era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e,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ai</a:t>
            </a:r>
            <a:r>
              <a:rPr sz="1200" b="1" spc="-5" dirty="0">
                <a:latin typeface="Arial"/>
                <a:cs typeface="Arial"/>
              </a:rPr>
              <a:t>nt</a:t>
            </a:r>
            <a:r>
              <a:rPr sz="1200" b="1" dirty="0">
                <a:latin typeface="Arial"/>
                <a:cs typeface="Arial"/>
              </a:rPr>
              <a:t>ain a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d </a:t>
            </a:r>
            <a:r>
              <a:rPr sz="1200" b="1" spc="-5" dirty="0">
                <a:latin typeface="Arial"/>
                <a:cs typeface="Arial"/>
              </a:rPr>
              <a:t>Con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li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782050" y="2664715"/>
            <a:ext cx="2411095" cy="745490"/>
          </a:xfrm>
          <a:custGeom>
            <a:avLst/>
            <a:gdLst/>
            <a:ahLst/>
            <a:cxnLst/>
            <a:rect l="l" t="t" r="r" b="b"/>
            <a:pathLst>
              <a:path w="2411095" h="745489">
                <a:moveTo>
                  <a:pt x="2038350" y="0"/>
                </a:moveTo>
                <a:lnTo>
                  <a:pt x="372618" y="0"/>
                </a:lnTo>
                <a:lnTo>
                  <a:pt x="342057" y="1235"/>
                </a:lnTo>
                <a:lnTo>
                  <a:pt x="283073" y="10829"/>
                </a:lnTo>
                <a:lnTo>
                  <a:pt x="227578" y="29282"/>
                </a:lnTo>
                <a:lnTo>
                  <a:pt x="176338" y="55826"/>
                </a:lnTo>
                <a:lnTo>
                  <a:pt x="130122" y="89695"/>
                </a:lnTo>
                <a:lnTo>
                  <a:pt x="89695" y="130122"/>
                </a:lnTo>
                <a:lnTo>
                  <a:pt x="55826" y="176338"/>
                </a:lnTo>
                <a:lnTo>
                  <a:pt x="29282" y="227578"/>
                </a:lnTo>
                <a:lnTo>
                  <a:pt x="10829" y="283073"/>
                </a:lnTo>
                <a:lnTo>
                  <a:pt x="1235" y="342057"/>
                </a:lnTo>
                <a:lnTo>
                  <a:pt x="0" y="372617"/>
                </a:lnTo>
                <a:lnTo>
                  <a:pt x="1235" y="403178"/>
                </a:lnTo>
                <a:lnTo>
                  <a:pt x="10829" y="462162"/>
                </a:lnTo>
                <a:lnTo>
                  <a:pt x="29282" y="517657"/>
                </a:lnTo>
                <a:lnTo>
                  <a:pt x="55826" y="568897"/>
                </a:lnTo>
                <a:lnTo>
                  <a:pt x="89695" y="615113"/>
                </a:lnTo>
                <a:lnTo>
                  <a:pt x="130122" y="655540"/>
                </a:lnTo>
                <a:lnTo>
                  <a:pt x="176338" y="689409"/>
                </a:lnTo>
                <a:lnTo>
                  <a:pt x="227578" y="715953"/>
                </a:lnTo>
                <a:lnTo>
                  <a:pt x="283073" y="734406"/>
                </a:lnTo>
                <a:lnTo>
                  <a:pt x="342057" y="744000"/>
                </a:lnTo>
                <a:lnTo>
                  <a:pt x="372618" y="745235"/>
                </a:lnTo>
                <a:lnTo>
                  <a:pt x="2038350" y="745235"/>
                </a:lnTo>
                <a:lnTo>
                  <a:pt x="2098790" y="740359"/>
                </a:lnTo>
                <a:lnTo>
                  <a:pt x="2156125" y="726239"/>
                </a:lnTo>
                <a:lnTo>
                  <a:pt x="2209589" y="703644"/>
                </a:lnTo>
                <a:lnTo>
                  <a:pt x="2258413" y="673342"/>
                </a:lnTo>
                <a:lnTo>
                  <a:pt x="2301830" y="636098"/>
                </a:lnTo>
                <a:lnTo>
                  <a:pt x="2339074" y="592681"/>
                </a:lnTo>
                <a:lnTo>
                  <a:pt x="2369376" y="543857"/>
                </a:lnTo>
                <a:lnTo>
                  <a:pt x="2391971" y="490393"/>
                </a:lnTo>
                <a:lnTo>
                  <a:pt x="2406091" y="433058"/>
                </a:lnTo>
                <a:lnTo>
                  <a:pt x="2410968" y="372617"/>
                </a:lnTo>
                <a:lnTo>
                  <a:pt x="2409732" y="342057"/>
                </a:lnTo>
                <a:lnTo>
                  <a:pt x="2400138" y="283073"/>
                </a:lnTo>
                <a:lnTo>
                  <a:pt x="2381685" y="227578"/>
                </a:lnTo>
                <a:lnTo>
                  <a:pt x="2355141" y="176338"/>
                </a:lnTo>
                <a:lnTo>
                  <a:pt x="2321272" y="130122"/>
                </a:lnTo>
                <a:lnTo>
                  <a:pt x="2280845" y="89695"/>
                </a:lnTo>
                <a:lnTo>
                  <a:pt x="2234629" y="55826"/>
                </a:lnTo>
                <a:lnTo>
                  <a:pt x="2183389" y="29282"/>
                </a:lnTo>
                <a:lnTo>
                  <a:pt x="2127894" y="10829"/>
                </a:lnTo>
                <a:lnTo>
                  <a:pt x="2068910" y="1235"/>
                </a:lnTo>
                <a:lnTo>
                  <a:pt x="2038350" y="0"/>
                </a:lnTo>
                <a:close/>
              </a:path>
            </a:pathLst>
          </a:custGeom>
          <a:solidFill>
            <a:srgbClr val="FFED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7" name="object 27"/>
          <p:cNvSpPr/>
          <p:nvPr/>
        </p:nvSpPr>
        <p:spPr>
          <a:xfrm>
            <a:off x="8782050" y="2664715"/>
            <a:ext cx="2411095" cy="745490"/>
          </a:xfrm>
          <a:custGeom>
            <a:avLst/>
            <a:gdLst/>
            <a:ahLst/>
            <a:cxnLst/>
            <a:rect l="l" t="t" r="r" b="b"/>
            <a:pathLst>
              <a:path w="2411095" h="745489">
                <a:moveTo>
                  <a:pt x="0" y="372617"/>
                </a:moveTo>
                <a:lnTo>
                  <a:pt x="4876" y="312177"/>
                </a:lnTo>
                <a:lnTo>
                  <a:pt x="18996" y="254842"/>
                </a:lnTo>
                <a:lnTo>
                  <a:pt x="41591" y="201378"/>
                </a:lnTo>
                <a:lnTo>
                  <a:pt x="71893" y="152554"/>
                </a:lnTo>
                <a:lnTo>
                  <a:pt x="109137" y="109137"/>
                </a:lnTo>
                <a:lnTo>
                  <a:pt x="152554" y="71893"/>
                </a:lnTo>
                <a:lnTo>
                  <a:pt x="201378" y="41591"/>
                </a:lnTo>
                <a:lnTo>
                  <a:pt x="254842" y="18996"/>
                </a:lnTo>
                <a:lnTo>
                  <a:pt x="312177" y="4876"/>
                </a:lnTo>
                <a:lnTo>
                  <a:pt x="372618" y="0"/>
                </a:lnTo>
                <a:lnTo>
                  <a:pt x="2038350" y="0"/>
                </a:lnTo>
                <a:lnTo>
                  <a:pt x="2098790" y="4876"/>
                </a:lnTo>
                <a:lnTo>
                  <a:pt x="2156125" y="18996"/>
                </a:lnTo>
                <a:lnTo>
                  <a:pt x="2209589" y="41591"/>
                </a:lnTo>
                <a:lnTo>
                  <a:pt x="2258413" y="71893"/>
                </a:lnTo>
                <a:lnTo>
                  <a:pt x="2301830" y="109137"/>
                </a:lnTo>
                <a:lnTo>
                  <a:pt x="2339074" y="152554"/>
                </a:lnTo>
                <a:lnTo>
                  <a:pt x="2369376" y="201378"/>
                </a:lnTo>
                <a:lnTo>
                  <a:pt x="2391971" y="254842"/>
                </a:lnTo>
                <a:lnTo>
                  <a:pt x="2406091" y="312177"/>
                </a:lnTo>
                <a:lnTo>
                  <a:pt x="2410968" y="372617"/>
                </a:lnTo>
                <a:lnTo>
                  <a:pt x="2406091" y="433058"/>
                </a:lnTo>
                <a:lnTo>
                  <a:pt x="2391971" y="490393"/>
                </a:lnTo>
                <a:lnTo>
                  <a:pt x="2369376" y="543857"/>
                </a:lnTo>
                <a:lnTo>
                  <a:pt x="2339074" y="592681"/>
                </a:lnTo>
                <a:lnTo>
                  <a:pt x="2301830" y="636098"/>
                </a:lnTo>
                <a:lnTo>
                  <a:pt x="2258413" y="673342"/>
                </a:lnTo>
                <a:lnTo>
                  <a:pt x="2209589" y="703644"/>
                </a:lnTo>
                <a:lnTo>
                  <a:pt x="2156125" y="726239"/>
                </a:lnTo>
                <a:lnTo>
                  <a:pt x="2098790" y="740359"/>
                </a:lnTo>
                <a:lnTo>
                  <a:pt x="2038350" y="745235"/>
                </a:lnTo>
                <a:lnTo>
                  <a:pt x="372618" y="745235"/>
                </a:lnTo>
                <a:lnTo>
                  <a:pt x="312177" y="740359"/>
                </a:lnTo>
                <a:lnTo>
                  <a:pt x="254842" y="726239"/>
                </a:lnTo>
                <a:lnTo>
                  <a:pt x="201378" y="703644"/>
                </a:lnTo>
                <a:lnTo>
                  <a:pt x="152554" y="673342"/>
                </a:lnTo>
                <a:lnTo>
                  <a:pt x="109137" y="636098"/>
                </a:lnTo>
                <a:lnTo>
                  <a:pt x="71893" y="592681"/>
                </a:lnTo>
                <a:lnTo>
                  <a:pt x="41591" y="543857"/>
                </a:lnTo>
                <a:lnTo>
                  <a:pt x="18996" y="490393"/>
                </a:lnTo>
                <a:lnTo>
                  <a:pt x="4876" y="433058"/>
                </a:lnTo>
                <a:lnTo>
                  <a:pt x="1235" y="403178"/>
                </a:lnTo>
                <a:lnTo>
                  <a:pt x="0" y="372617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8" name="object 28"/>
          <p:cNvSpPr txBox="1"/>
          <p:nvPr/>
        </p:nvSpPr>
        <p:spPr>
          <a:xfrm>
            <a:off x="9270903" y="2865281"/>
            <a:ext cx="143002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898" marR="5080" indent="-283834">
              <a:lnSpc>
                <a:spcPts val="1370"/>
              </a:lnSpc>
            </a:pP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era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e,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Ga</a:t>
            </a:r>
            <a:r>
              <a:rPr sz="1200" b="1" spc="-5" dirty="0">
                <a:latin typeface="Arial"/>
                <a:cs typeface="Arial"/>
              </a:rPr>
              <a:t>th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a a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d 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ar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16573" y="2664714"/>
            <a:ext cx="2413000" cy="745490"/>
          </a:xfrm>
          <a:custGeom>
            <a:avLst/>
            <a:gdLst/>
            <a:ahLst/>
            <a:cxnLst/>
            <a:rect l="l" t="t" r="r" b="b"/>
            <a:pathLst>
              <a:path w="2413000" h="745489">
                <a:moveTo>
                  <a:pt x="2039874" y="0"/>
                </a:moveTo>
                <a:lnTo>
                  <a:pt x="372618" y="0"/>
                </a:lnTo>
                <a:lnTo>
                  <a:pt x="342057" y="1235"/>
                </a:lnTo>
                <a:lnTo>
                  <a:pt x="283073" y="10829"/>
                </a:lnTo>
                <a:lnTo>
                  <a:pt x="227578" y="29282"/>
                </a:lnTo>
                <a:lnTo>
                  <a:pt x="176338" y="55826"/>
                </a:lnTo>
                <a:lnTo>
                  <a:pt x="130122" y="89695"/>
                </a:lnTo>
                <a:lnTo>
                  <a:pt x="89695" y="130122"/>
                </a:lnTo>
                <a:lnTo>
                  <a:pt x="55826" y="176338"/>
                </a:lnTo>
                <a:lnTo>
                  <a:pt x="29282" y="227578"/>
                </a:lnTo>
                <a:lnTo>
                  <a:pt x="10829" y="283073"/>
                </a:lnTo>
                <a:lnTo>
                  <a:pt x="1235" y="342057"/>
                </a:lnTo>
                <a:lnTo>
                  <a:pt x="0" y="372617"/>
                </a:lnTo>
                <a:lnTo>
                  <a:pt x="1235" y="403178"/>
                </a:lnTo>
                <a:lnTo>
                  <a:pt x="10829" y="462162"/>
                </a:lnTo>
                <a:lnTo>
                  <a:pt x="29282" y="517657"/>
                </a:lnTo>
                <a:lnTo>
                  <a:pt x="55826" y="568897"/>
                </a:lnTo>
                <a:lnTo>
                  <a:pt x="89695" y="615113"/>
                </a:lnTo>
                <a:lnTo>
                  <a:pt x="130122" y="655540"/>
                </a:lnTo>
                <a:lnTo>
                  <a:pt x="176338" y="689409"/>
                </a:lnTo>
                <a:lnTo>
                  <a:pt x="227578" y="715953"/>
                </a:lnTo>
                <a:lnTo>
                  <a:pt x="283073" y="734406"/>
                </a:lnTo>
                <a:lnTo>
                  <a:pt x="342057" y="744000"/>
                </a:lnTo>
                <a:lnTo>
                  <a:pt x="372618" y="745235"/>
                </a:lnTo>
                <a:lnTo>
                  <a:pt x="2039874" y="745235"/>
                </a:lnTo>
                <a:lnTo>
                  <a:pt x="2100314" y="740359"/>
                </a:lnTo>
                <a:lnTo>
                  <a:pt x="2157649" y="726239"/>
                </a:lnTo>
                <a:lnTo>
                  <a:pt x="2211113" y="703644"/>
                </a:lnTo>
                <a:lnTo>
                  <a:pt x="2259937" y="673342"/>
                </a:lnTo>
                <a:lnTo>
                  <a:pt x="2303354" y="636098"/>
                </a:lnTo>
                <a:lnTo>
                  <a:pt x="2340598" y="592681"/>
                </a:lnTo>
                <a:lnTo>
                  <a:pt x="2370900" y="543857"/>
                </a:lnTo>
                <a:lnTo>
                  <a:pt x="2393495" y="490393"/>
                </a:lnTo>
                <a:lnTo>
                  <a:pt x="2407615" y="433058"/>
                </a:lnTo>
                <a:lnTo>
                  <a:pt x="2412492" y="372617"/>
                </a:lnTo>
                <a:lnTo>
                  <a:pt x="2411256" y="342057"/>
                </a:lnTo>
                <a:lnTo>
                  <a:pt x="2401662" y="283073"/>
                </a:lnTo>
                <a:lnTo>
                  <a:pt x="2383209" y="227578"/>
                </a:lnTo>
                <a:lnTo>
                  <a:pt x="2356665" y="176338"/>
                </a:lnTo>
                <a:lnTo>
                  <a:pt x="2322796" y="130122"/>
                </a:lnTo>
                <a:lnTo>
                  <a:pt x="2282369" y="89695"/>
                </a:lnTo>
                <a:lnTo>
                  <a:pt x="2236153" y="55826"/>
                </a:lnTo>
                <a:lnTo>
                  <a:pt x="2184913" y="29282"/>
                </a:lnTo>
                <a:lnTo>
                  <a:pt x="2129418" y="10829"/>
                </a:lnTo>
                <a:lnTo>
                  <a:pt x="2070434" y="1235"/>
                </a:lnTo>
                <a:lnTo>
                  <a:pt x="2039874" y="0"/>
                </a:lnTo>
                <a:close/>
              </a:path>
            </a:pathLst>
          </a:custGeom>
          <a:solidFill>
            <a:srgbClr val="FFED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30" name="object 30"/>
          <p:cNvSpPr/>
          <p:nvPr/>
        </p:nvSpPr>
        <p:spPr>
          <a:xfrm>
            <a:off x="6116573" y="2664714"/>
            <a:ext cx="2413000" cy="745490"/>
          </a:xfrm>
          <a:custGeom>
            <a:avLst/>
            <a:gdLst/>
            <a:ahLst/>
            <a:cxnLst/>
            <a:rect l="l" t="t" r="r" b="b"/>
            <a:pathLst>
              <a:path w="2413000" h="745489">
                <a:moveTo>
                  <a:pt x="0" y="372617"/>
                </a:moveTo>
                <a:lnTo>
                  <a:pt x="4876" y="312177"/>
                </a:lnTo>
                <a:lnTo>
                  <a:pt x="18996" y="254842"/>
                </a:lnTo>
                <a:lnTo>
                  <a:pt x="41591" y="201378"/>
                </a:lnTo>
                <a:lnTo>
                  <a:pt x="71893" y="152554"/>
                </a:lnTo>
                <a:lnTo>
                  <a:pt x="109137" y="109137"/>
                </a:lnTo>
                <a:lnTo>
                  <a:pt x="152554" y="71893"/>
                </a:lnTo>
                <a:lnTo>
                  <a:pt x="201378" y="41591"/>
                </a:lnTo>
                <a:lnTo>
                  <a:pt x="254842" y="18996"/>
                </a:lnTo>
                <a:lnTo>
                  <a:pt x="312177" y="4876"/>
                </a:lnTo>
                <a:lnTo>
                  <a:pt x="372618" y="0"/>
                </a:lnTo>
                <a:lnTo>
                  <a:pt x="2039874" y="0"/>
                </a:lnTo>
                <a:lnTo>
                  <a:pt x="2100314" y="4876"/>
                </a:lnTo>
                <a:lnTo>
                  <a:pt x="2157649" y="18996"/>
                </a:lnTo>
                <a:lnTo>
                  <a:pt x="2211113" y="41591"/>
                </a:lnTo>
                <a:lnTo>
                  <a:pt x="2259937" y="71893"/>
                </a:lnTo>
                <a:lnTo>
                  <a:pt x="2303354" y="109137"/>
                </a:lnTo>
                <a:lnTo>
                  <a:pt x="2340598" y="152554"/>
                </a:lnTo>
                <a:lnTo>
                  <a:pt x="2370900" y="201378"/>
                </a:lnTo>
                <a:lnTo>
                  <a:pt x="2393495" y="254842"/>
                </a:lnTo>
                <a:lnTo>
                  <a:pt x="2407615" y="312177"/>
                </a:lnTo>
                <a:lnTo>
                  <a:pt x="2412492" y="372617"/>
                </a:lnTo>
                <a:lnTo>
                  <a:pt x="2411256" y="403178"/>
                </a:lnTo>
                <a:lnTo>
                  <a:pt x="2401662" y="462162"/>
                </a:lnTo>
                <a:lnTo>
                  <a:pt x="2383209" y="517657"/>
                </a:lnTo>
                <a:lnTo>
                  <a:pt x="2356665" y="568897"/>
                </a:lnTo>
                <a:lnTo>
                  <a:pt x="2322796" y="615113"/>
                </a:lnTo>
                <a:lnTo>
                  <a:pt x="2282369" y="655540"/>
                </a:lnTo>
                <a:lnTo>
                  <a:pt x="2236153" y="689409"/>
                </a:lnTo>
                <a:lnTo>
                  <a:pt x="2184913" y="715953"/>
                </a:lnTo>
                <a:lnTo>
                  <a:pt x="2129418" y="734406"/>
                </a:lnTo>
                <a:lnTo>
                  <a:pt x="2070434" y="744000"/>
                </a:lnTo>
                <a:lnTo>
                  <a:pt x="2039874" y="745235"/>
                </a:lnTo>
                <a:lnTo>
                  <a:pt x="372618" y="745235"/>
                </a:lnTo>
                <a:lnTo>
                  <a:pt x="312177" y="740359"/>
                </a:lnTo>
                <a:lnTo>
                  <a:pt x="254842" y="726239"/>
                </a:lnTo>
                <a:lnTo>
                  <a:pt x="201378" y="703644"/>
                </a:lnTo>
                <a:lnTo>
                  <a:pt x="152554" y="673342"/>
                </a:lnTo>
                <a:lnTo>
                  <a:pt x="109137" y="636098"/>
                </a:lnTo>
                <a:lnTo>
                  <a:pt x="71893" y="592681"/>
                </a:lnTo>
                <a:lnTo>
                  <a:pt x="41591" y="543857"/>
                </a:lnTo>
                <a:lnTo>
                  <a:pt x="18996" y="490393"/>
                </a:lnTo>
                <a:lnTo>
                  <a:pt x="4876" y="433058"/>
                </a:lnTo>
                <a:lnTo>
                  <a:pt x="0" y="372617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31" name="object 31"/>
          <p:cNvSpPr txBox="1"/>
          <p:nvPr/>
        </p:nvSpPr>
        <p:spPr>
          <a:xfrm>
            <a:off x="6446237" y="2865281"/>
            <a:ext cx="17500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2719">
              <a:lnSpc>
                <a:spcPts val="1370"/>
              </a:lnSpc>
            </a:pPr>
            <a:r>
              <a:rPr sz="1200" b="1" dirty="0">
                <a:latin typeface="Arial"/>
                <a:cs typeface="Arial"/>
              </a:rPr>
              <a:t>Ex</a:t>
            </a:r>
            <a:r>
              <a:rPr sz="1200" b="1" spc="-5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l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re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-5" dirty="0">
                <a:latin typeface="Arial"/>
                <a:cs typeface="Arial"/>
              </a:rPr>
              <a:t>pt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on</a:t>
            </a:r>
            <a:r>
              <a:rPr sz="1200" b="1" dirty="0">
                <a:latin typeface="Arial"/>
                <a:cs typeface="Arial"/>
              </a:rPr>
              <a:t>s, Pri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ise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d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Pr</a:t>
            </a:r>
            <a:r>
              <a:rPr sz="1200" b="1" spc="-5" dirty="0">
                <a:latin typeface="Arial"/>
                <a:cs typeface="Arial"/>
              </a:rPr>
              <a:t>otot</a:t>
            </a:r>
            <a:r>
              <a:rPr sz="1200" b="1" spc="-35" dirty="0">
                <a:latin typeface="Arial"/>
                <a:cs typeface="Arial"/>
              </a:rPr>
              <a:t>y</a:t>
            </a:r>
            <a:r>
              <a:rPr sz="1200" b="1" spc="-5" dirty="0">
                <a:latin typeface="Arial"/>
                <a:cs typeface="Arial"/>
              </a:rPr>
              <a:t>pe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52622" y="2664715"/>
            <a:ext cx="2411095" cy="745490"/>
          </a:xfrm>
          <a:custGeom>
            <a:avLst/>
            <a:gdLst/>
            <a:ahLst/>
            <a:cxnLst/>
            <a:rect l="l" t="t" r="r" b="b"/>
            <a:pathLst>
              <a:path w="2411095" h="745489">
                <a:moveTo>
                  <a:pt x="2038350" y="0"/>
                </a:moveTo>
                <a:lnTo>
                  <a:pt x="372618" y="0"/>
                </a:lnTo>
                <a:lnTo>
                  <a:pt x="342057" y="1235"/>
                </a:lnTo>
                <a:lnTo>
                  <a:pt x="283073" y="10829"/>
                </a:lnTo>
                <a:lnTo>
                  <a:pt x="227578" y="29282"/>
                </a:lnTo>
                <a:lnTo>
                  <a:pt x="176338" y="55826"/>
                </a:lnTo>
                <a:lnTo>
                  <a:pt x="130122" y="89695"/>
                </a:lnTo>
                <a:lnTo>
                  <a:pt x="89695" y="130122"/>
                </a:lnTo>
                <a:lnTo>
                  <a:pt x="55826" y="176338"/>
                </a:lnTo>
                <a:lnTo>
                  <a:pt x="29282" y="227578"/>
                </a:lnTo>
                <a:lnTo>
                  <a:pt x="10829" y="283073"/>
                </a:lnTo>
                <a:lnTo>
                  <a:pt x="1235" y="342057"/>
                </a:lnTo>
                <a:lnTo>
                  <a:pt x="0" y="372617"/>
                </a:lnTo>
                <a:lnTo>
                  <a:pt x="1235" y="403178"/>
                </a:lnTo>
                <a:lnTo>
                  <a:pt x="10829" y="462162"/>
                </a:lnTo>
                <a:lnTo>
                  <a:pt x="29282" y="517657"/>
                </a:lnTo>
                <a:lnTo>
                  <a:pt x="55826" y="568897"/>
                </a:lnTo>
                <a:lnTo>
                  <a:pt x="89695" y="615113"/>
                </a:lnTo>
                <a:lnTo>
                  <a:pt x="130122" y="655540"/>
                </a:lnTo>
                <a:lnTo>
                  <a:pt x="176338" y="689409"/>
                </a:lnTo>
                <a:lnTo>
                  <a:pt x="227578" y="715953"/>
                </a:lnTo>
                <a:lnTo>
                  <a:pt x="283073" y="734406"/>
                </a:lnTo>
                <a:lnTo>
                  <a:pt x="342057" y="744000"/>
                </a:lnTo>
                <a:lnTo>
                  <a:pt x="372618" y="745235"/>
                </a:lnTo>
                <a:lnTo>
                  <a:pt x="2038350" y="745235"/>
                </a:lnTo>
                <a:lnTo>
                  <a:pt x="2098790" y="740359"/>
                </a:lnTo>
                <a:lnTo>
                  <a:pt x="2156125" y="726239"/>
                </a:lnTo>
                <a:lnTo>
                  <a:pt x="2209589" y="703644"/>
                </a:lnTo>
                <a:lnTo>
                  <a:pt x="2258413" y="673342"/>
                </a:lnTo>
                <a:lnTo>
                  <a:pt x="2301830" y="636098"/>
                </a:lnTo>
                <a:lnTo>
                  <a:pt x="2339074" y="592681"/>
                </a:lnTo>
                <a:lnTo>
                  <a:pt x="2369376" y="543857"/>
                </a:lnTo>
                <a:lnTo>
                  <a:pt x="2391971" y="490393"/>
                </a:lnTo>
                <a:lnTo>
                  <a:pt x="2406091" y="433058"/>
                </a:lnTo>
                <a:lnTo>
                  <a:pt x="2410968" y="372617"/>
                </a:lnTo>
                <a:lnTo>
                  <a:pt x="2409732" y="342057"/>
                </a:lnTo>
                <a:lnTo>
                  <a:pt x="2400138" y="283073"/>
                </a:lnTo>
                <a:lnTo>
                  <a:pt x="2381685" y="227578"/>
                </a:lnTo>
                <a:lnTo>
                  <a:pt x="2355141" y="176338"/>
                </a:lnTo>
                <a:lnTo>
                  <a:pt x="2321272" y="130122"/>
                </a:lnTo>
                <a:lnTo>
                  <a:pt x="2280845" y="89695"/>
                </a:lnTo>
                <a:lnTo>
                  <a:pt x="2234629" y="55826"/>
                </a:lnTo>
                <a:lnTo>
                  <a:pt x="2183389" y="29282"/>
                </a:lnTo>
                <a:lnTo>
                  <a:pt x="2127894" y="10829"/>
                </a:lnTo>
                <a:lnTo>
                  <a:pt x="2068910" y="1235"/>
                </a:lnTo>
                <a:lnTo>
                  <a:pt x="2038350" y="0"/>
                </a:lnTo>
                <a:close/>
              </a:path>
            </a:pathLst>
          </a:custGeom>
          <a:solidFill>
            <a:srgbClr val="FFED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33" name="object 33"/>
          <p:cNvSpPr/>
          <p:nvPr/>
        </p:nvSpPr>
        <p:spPr>
          <a:xfrm>
            <a:off x="3452622" y="2664715"/>
            <a:ext cx="2411095" cy="745490"/>
          </a:xfrm>
          <a:custGeom>
            <a:avLst/>
            <a:gdLst/>
            <a:ahLst/>
            <a:cxnLst/>
            <a:rect l="l" t="t" r="r" b="b"/>
            <a:pathLst>
              <a:path w="2411095" h="745489">
                <a:moveTo>
                  <a:pt x="0" y="372617"/>
                </a:moveTo>
                <a:lnTo>
                  <a:pt x="4876" y="312177"/>
                </a:lnTo>
                <a:lnTo>
                  <a:pt x="18996" y="254842"/>
                </a:lnTo>
                <a:lnTo>
                  <a:pt x="41591" y="201378"/>
                </a:lnTo>
                <a:lnTo>
                  <a:pt x="71893" y="152554"/>
                </a:lnTo>
                <a:lnTo>
                  <a:pt x="109137" y="109137"/>
                </a:lnTo>
                <a:lnTo>
                  <a:pt x="152554" y="71893"/>
                </a:lnTo>
                <a:lnTo>
                  <a:pt x="201378" y="41591"/>
                </a:lnTo>
                <a:lnTo>
                  <a:pt x="254842" y="18996"/>
                </a:lnTo>
                <a:lnTo>
                  <a:pt x="312177" y="4876"/>
                </a:lnTo>
                <a:lnTo>
                  <a:pt x="372618" y="0"/>
                </a:lnTo>
                <a:lnTo>
                  <a:pt x="2038350" y="0"/>
                </a:lnTo>
                <a:lnTo>
                  <a:pt x="2098790" y="4876"/>
                </a:lnTo>
                <a:lnTo>
                  <a:pt x="2156125" y="18996"/>
                </a:lnTo>
                <a:lnTo>
                  <a:pt x="2209589" y="41591"/>
                </a:lnTo>
                <a:lnTo>
                  <a:pt x="2258413" y="71893"/>
                </a:lnTo>
                <a:lnTo>
                  <a:pt x="2301830" y="109137"/>
                </a:lnTo>
                <a:lnTo>
                  <a:pt x="2339074" y="152554"/>
                </a:lnTo>
                <a:lnTo>
                  <a:pt x="2369376" y="201378"/>
                </a:lnTo>
                <a:lnTo>
                  <a:pt x="2391971" y="254842"/>
                </a:lnTo>
                <a:lnTo>
                  <a:pt x="2406091" y="312177"/>
                </a:lnTo>
                <a:lnTo>
                  <a:pt x="2410968" y="372617"/>
                </a:lnTo>
                <a:lnTo>
                  <a:pt x="2406091" y="433058"/>
                </a:lnTo>
                <a:lnTo>
                  <a:pt x="2391971" y="490393"/>
                </a:lnTo>
                <a:lnTo>
                  <a:pt x="2369376" y="543857"/>
                </a:lnTo>
                <a:lnTo>
                  <a:pt x="2339074" y="592681"/>
                </a:lnTo>
                <a:lnTo>
                  <a:pt x="2301830" y="636098"/>
                </a:lnTo>
                <a:lnTo>
                  <a:pt x="2258413" y="673342"/>
                </a:lnTo>
                <a:lnTo>
                  <a:pt x="2209589" y="703644"/>
                </a:lnTo>
                <a:lnTo>
                  <a:pt x="2156125" y="726239"/>
                </a:lnTo>
                <a:lnTo>
                  <a:pt x="2098790" y="740359"/>
                </a:lnTo>
                <a:lnTo>
                  <a:pt x="2038350" y="745235"/>
                </a:lnTo>
                <a:lnTo>
                  <a:pt x="372618" y="745235"/>
                </a:lnTo>
                <a:lnTo>
                  <a:pt x="312177" y="740359"/>
                </a:lnTo>
                <a:lnTo>
                  <a:pt x="254842" y="726239"/>
                </a:lnTo>
                <a:lnTo>
                  <a:pt x="201378" y="703644"/>
                </a:lnTo>
                <a:lnTo>
                  <a:pt x="152554" y="673342"/>
                </a:lnTo>
                <a:lnTo>
                  <a:pt x="109137" y="636098"/>
                </a:lnTo>
                <a:lnTo>
                  <a:pt x="71893" y="592681"/>
                </a:lnTo>
                <a:lnTo>
                  <a:pt x="41591" y="543857"/>
                </a:lnTo>
                <a:lnTo>
                  <a:pt x="18996" y="490393"/>
                </a:lnTo>
                <a:lnTo>
                  <a:pt x="4876" y="433058"/>
                </a:lnTo>
                <a:lnTo>
                  <a:pt x="1235" y="403178"/>
                </a:lnTo>
                <a:lnTo>
                  <a:pt x="0" y="372617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34" name="object 34"/>
          <p:cNvSpPr txBox="1"/>
          <p:nvPr/>
        </p:nvSpPr>
        <p:spPr>
          <a:xfrm>
            <a:off x="3815153" y="2778415"/>
            <a:ext cx="168402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8590">
              <a:lnSpc>
                <a:spcPts val="1370"/>
              </a:lnSpc>
            </a:pP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ser</a:t>
            </a:r>
            <a:r>
              <a:rPr sz="1200" b="1" spc="-20" dirty="0">
                <a:latin typeface="Arial"/>
                <a:cs typeface="Arial"/>
              </a:rPr>
              <a:t>v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 a</a:t>
            </a:r>
            <a:r>
              <a:rPr sz="1200" b="1" spc="-5" dirty="0">
                <a:latin typeface="Arial"/>
                <a:cs typeface="Arial"/>
              </a:rPr>
              <a:t>nd R</a:t>
            </a:r>
            <a:r>
              <a:rPr sz="1200" b="1" dirty="0">
                <a:latin typeface="Arial"/>
                <a:cs typeface="Arial"/>
              </a:rPr>
              <a:t>esea</a:t>
            </a:r>
            <a:r>
              <a:rPr sz="1200" b="1" spc="-14" dirty="0">
                <a:latin typeface="Arial"/>
                <a:cs typeface="Arial"/>
              </a:rPr>
              <a:t>r</a:t>
            </a:r>
            <a:r>
              <a:rPr sz="1200" b="1" spc="-10" dirty="0">
                <a:latin typeface="Arial"/>
                <a:cs typeface="Arial"/>
              </a:rPr>
              <a:t>c</a:t>
            </a:r>
            <a:r>
              <a:rPr sz="1200" b="1" spc="-5" dirty="0">
                <a:latin typeface="Arial"/>
                <a:cs typeface="Arial"/>
              </a:rPr>
              <a:t>h-</a:t>
            </a:r>
            <a:r>
              <a:rPr sz="1200" b="1" dirty="0">
                <a:latin typeface="Arial"/>
                <a:cs typeface="Arial"/>
              </a:rPr>
              <a:t>led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ser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d S</a:t>
            </a:r>
            <a:r>
              <a:rPr sz="1200" b="1" spc="-35" dirty="0">
                <a:latin typeface="Arial"/>
                <a:cs typeface="Arial"/>
              </a:rPr>
              <a:t>y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em </a:t>
            </a:r>
            <a:r>
              <a:rPr sz="1200" b="1" spc="-5" dirty="0">
                <a:latin typeface="Arial"/>
                <a:cs typeface="Arial"/>
              </a:rPr>
              <a:t>Und</a:t>
            </a:r>
            <a:r>
              <a:rPr sz="1200" b="1" dirty="0">
                <a:latin typeface="Arial"/>
                <a:cs typeface="Arial"/>
              </a:rPr>
              <a:t>ers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nd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ng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87145" y="2664714"/>
            <a:ext cx="2413000" cy="745490"/>
          </a:xfrm>
          <a:custGeom>
            <a:avLst/>
            <a:gdLst/>
            <a:ahLst/>
            <a:cxnLst/>
            <a:rect l="l" t="t" r="r" b="b"/>
            <a:pathLst>
              <a:path w="2413000" h="745489">
                <a:moveTo>
                  <a:pt x="2039874" y="0"/>
                </a:moveTo>
                <a:lnTo>
                  <a:pt x="372618" y="0"/>
                </a:lnTo>
                <a:lnTo>
                  <a:pt x="342057" y="1235"/>
                </a:lnTo>
                <a:lnTo>
                  <a:pt x="283073" y="10829"/>
                </a:lnTo>
                <a:lnTo>
                  <a:pt x="227578" y="29282"/>
                </a:lnTo>
                <a:lnTo>
                  <a:pt x="176338" y="55826"/>
                </a:lnTo>
                <a:lnTo>
                  <a:pt x="130122" y="89695"/>
                </a:lnTo>
                <a:lnTo>
                  <a:pt x="89695" y="130122"/>
                </a:lnTo>
                <a:lnTo>
                  <a:pt x="55826" y="176338"/>
                </a:lnTo>
                <a:lnTo>
                  <a:pt x="29282" y="227578"/>
                </a:lnTo>
                <a:lnTo>
                  <a:pt x="10829" y="283073"/>
                </a:lnTo>
                <a:lnTo>
                  <a:pt x="1235" y="342057"/>
                </a:lnTo>
                <a:lnTo>
                  <a:pt x="0" y="372617"/>
                </a:lnTo>
                <a:lnTo>
                  <a:pt x="1235" y="403178"/>
                </a:lnTo>
                <a:lnTo>
                  <a:pt x="10829" y="462162"/>
                </a:lnTo>
                <a:lnTo>
                  <a:pt x="29282" y="517657"/>
                </a:lnTo>
                <a:lnTo>
                  <a:pt x="55826" y="568897"/>
                </a:lnTo>
                <a:lnTo>
                  <a:pt x="89695" y="615113"/>
                </a:lnTo>
                <a:lnTo>
                  <a:pt x="130122" y="655540"/>
                </a:lnTo>
                <a:lnTo>
                  <a:pt x="176338" y="689409"/>
                </a:lnTo>
                <a:lnTo>
                  <a:pt x="227578" y="715953"/>
                </a:lnTo>
                <a:lnTo>
                  <a:pt x="283073" y="734406"/>
                </a:lnTo>
                <a:lnTo>
                  <a:pt x="342057" y="744000"/>
                </a:lnTo>
                <a:lnTo>
                  <a:pt x="372618" y="745235"/>
                </a:lnTo>
                <a:lnTo>
                  <a:pt x="2039874" y="745235"/>
                </a:lnTo>
                <a:lnTo>
                  <a:pt x="2100314" y="740359"/>
                </a:lnTo>
                <a:lnTo>
                  <a:pt x="2157649" y="726239"/>
                </a:lnTo>
                <a:lnTo>
                  <a:pt x="2211113" y="703644"/>
                </a:lnTo>
                <a:lnTo>
                  <a:pt x="2259937" y="673342"/>
                </a:lnTo>
                <a:lnTo>
                  <a:pt x="2303354" y="636098"/>
                </a:lnTo>
                <a:lnTo>
                  <a:pt x="2340598" y="592681"/>
                </a:lnTo>
                <a:lnTo>
                  <a:pt x="2370900" y="543857"/>
                </a:lnTo>
                <a:lnTo>
                  <a:pt x="2393495" y="490393"/>
                </a:lnTo>
                <a:lnTo>
                  <a:pt x="2407615" y="433058"/>
                </a:lnTo>
                <a:lnTo>
                  <a:pt x="2412492" y="372617"/>
                </a:lnTo>
                <a:lnTo>
                  <a:pt x="2411256" y="342057"/>
                </a:lnTo>
                <a:lnTo>
                  <a:pt x="2401662" y="283073"/>
                </a:lnTo>
                <a:lnTo>
                  <a:pt x="2383209" y="227578"/>
                </a:lnTo>
                <a:lnTo>
                  <a:pt x="2356665" y="176338"/>
                </a:lnTo>
                <a:lnTo>
                  <a:pt x="2322796" y="130122"/>
                </a:lnTo>
                <a:lnTo>
                  <a:pt x="2282369" y="89695"/>
                </a:lnTo>
                <a:lnTo>
                  <a:pt x="2236153" y="55826"/>
                </a:lnTo>
                <a:lnTo>
                  <a:pt x="2184913" y="29282"/>
                </a:lnTo>
                <a:lnTo>
                  <a:pt x="2129418" y="10829"/>
                </a:lnTo>
                <a:lnTo>
                  <a:pt x="2070434" y="1235"/>
                </a:lnTo>
                <a:lnTo>
                  <a:pt x="2039874" y="0"/>
                </a:lnTo>
                <a:close/>
              </a:path>
            </a:pathLst>
          </a:custGeom>
          <a:solidFill>
            <a:srgbClr val="FFED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36" name="object 36"/>
          <p:cNvSpPr/>
          <p:nvPr/>
        </p:nvSpPr>
        <p:spPr>
          <a:xfrm>
            <a:off x="787145" y="2664714"/>
            <a:ext cx="2413000" cy="745490"/>
          </a:xfrm>
          <a:custGeom>
            <a:avLst/>
            <a:gdLst/>
            <a:ahLst/>
            <a:cxnLst/>
            <a:rect l="l" t="t" r="r" b="b"/>
            <a:pathLst>
              <a:path w="2413000" h="745489">
                <a:moveTo>
                  <a:pt x="0" y="372617"/>
                </a:moveTo>
                <a:lnTo>
                  <a:pt x="4876" y="312177"/>
                </a:lnTo>
                <a:lnTo>
                  <a:pt x="18996" y="254842"/>
                </a:lnTo>
                <a:lnTo>
                  <a:pt x="41591" y="201378"/>
                </a:lnTo>
                <a:lnTo>
                  <a:pt x="71893" y="152554"/>
                </a:lnTo>
                <a:lnTo>
                  <a:pt x="109137" y="109137"/>
                </a:lnTo>
                <a:lnTo>
                  <a:pt x="152554" y="71893"/>
                </a:lnTo>
                <a:lnTo>
                  <a:pt x="201378" y="41591"/>
                </a:lnTo>
                <a:lnTo>
                  <a:pt x="254842" y="18996"/>
                </a:lnTo>
                <a:lnTo>
                  <a:pt x="312177" y="4876"/>
                </a:lnTo>
                <a:lnTo>
                  <a:pt x="372618" y="0"/>
                </a:lnTo>
                <a:lnTo>
                  <a:pt x="2039874" y="0"/>
                </a:lnTo>
                <a:lnTo>
                  <a:pt x="2100314" y="4876"/>
                </a:lnTo>
                <a:lnTo>
                  <a:pt x="2157649" y="18996"/>
                </a:lnTo>
                <a:lnTo>
                  <a:pt x="2211113" y="41591"/>
                </a:lnTo>
                <a:lnTo>
                  <a:pt x="2259937" y="71893"/>
                </a:lnTo>
                <a:lnTo>
                  <a:pt x="2303354" y="109137"/>
                </a:lnTo>
                <a:lnTo>
                  <a:pt x="2340598" y="152554"/>
                </a:lnTo>
                <a:lnTo>
                  <a:pt x="2370900" y="201378"/>
                </a:lnTo>
                <a:lnTo>
                  <a:pt x="2393495" y="254842"/>
                </a:lnTo>
                <a:lnTo>
                  <a:pt x="2407615" y="312177"/>
                </a:lnTo>
                <a:lnTo>
                  <a:pt x="2412492" y="372617"/>
                </a:lnTo>
                <a:lnTo>
                  <a:pt x="2411256" y="403178"/>
                </a:lnTo>
                <a:lnTo>
                  <a:pt x="2401662" y="462162"/>
                </a:lnTo>
                <a:lnTo>
                  <a:pt x="2383209" y="517657"/>
                </a:lnTo>
                <a:lnTo>
                  <a:pt x="2356665" y="568897"/>
                </a:lnTo>
                <a:lnTo>
                  <a:pt x="2322796" y="615113"/>
                </a:lnTo>
                <a:lnTo>
                  <a:pt x="2282369" y="655540"/>
                </a:lnTo>
                <a:lnTo>
                  <a:pt x="2236153" y="689409"/>
                </a:lnTo>
                <a:lnTo>
                  <a:pt x="2184913" y="715953"/>
                </a:lnTo>
                <a:lnTo>
                  <a:pt x="2129418" y="734406"/>
                </a:lnTo>
                <a:lnTo>
                  <a:pt x="2070434" y="744000"/>
                </a:lnTo>
                <a:lnTo>
                  <a:pt x="2039874" y="745235"/>
                </a:lnTo>
                <a:lnTo>
                  <a:pt x="372618" y="745235"/>
                </a:lnTo>
                <a:lnTo>
                  <a:pt x="312177" y="740359"/>
                </a:lnTo>
                <a:lnTo>
                  <a:pt x="254842" y="726239"/>
                </a:lnTo>
                <a:lnTo>
                  <a:pt x="201378" y="703644"/>
                </a:lnTo>
                <a:lnTo>
                  <a:pt x="152554" y="673342"/>
                </a:lnTo>
                <a:lnTo>
                  <a:pt x="109137" y="636098"/>
                </a:lnTo>
                <a:lnTo>
                  <a:pt x="71893" y="592681"/>
                </a:lnTo>
                <a:lnTo>
                  <a:pt x="41591" y="543857"/>
                </a:lnTo>
                <a:lnTo>
                  <a:pt x="18996" y="490393"/>
                </a:lnTo>
                <a:lnTo>
                  <a:pt x="4876" y="433058"/>
                </a:lnTo>
                <a:lnTo>
                  <a:pt x="0" y="372617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37" name="object 37"/>
          <p:cNvSpPr txBox="1"/>
          <p:nvPr/>
        </p:nvSpPr>
        <p:spPr>
          <a:xfrm>
            <a:off x="1167337" y="2865281"/>
            <a:ext cx="165417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7171" marR="5080" indent="-325106">
              <a:lnSpc>
                <a:spcPts val="1370"/>
              </a:lnSpc>
            </a:pP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f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 D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g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al</a:t>
            </a:r>
            <a:r>
              <a:rPr sz="1200" b="1" spc="1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ra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g</a:t>
            </a:r>
            <a:r>
              <a:rPr sz="1200" b="1" dirty="0">
                <a:latin typeface="Arial"/>
                <a:cs typeface="Arial"/>
              </a:rPr>
              <a:t>y a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d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ire</a:t>
            </a:r>
            <a:r>
              <a:rPr sz="1200" b="1" spc="5" dirty="0">
                <a:latin typeface="Arial"/>
                <a:cs typeface="Arial"/>
              </a:rPr>
              <a:t>c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936236" y="1600204"/>
            <a:ext cx="7821295" cy="396240"/>
          </a:xfrm>
          <a:custGeom>
            <a:avLst/>
            <a:gdLst/>
            <a:ahLst/>
            <a:cxnLst/>
            <a:rect l="l" t="t" r="r" b="b"/>
            <a:pathLst>
              <a:path w="7821295" h="396239">
                <a:moveTo>
                  <a:pt x="7623060" y="0"/>
                </a:moveTo>
                <a:lnTo>
                  <a:pt x="198119" y="0"/>
                </a:lnTo>
                <a:lnTo>
                  <a:pt x="181869" y="656"/>
                </a:lnTo>
                <a:lnTo>
                  <a:pt x="135496" y="10099"/>
                </a:lnTo>
                <a:lnTo>
                  <a:pt x="93756" y="29681"/>
                </a:lnTo>
                <a:lnTo>
                  <a:pt x="58025" y="58026"/>
                </a:lnTo>
                <a:lnTo>
                  <a:pt x="29681" y="93756"/>
                </a:lnTo>
                <a:lnTo>
                  <a:pt x="10099" y="135497"/>
                </a:lnTo>
                <a:lnTo>
                  <a:pt x="656" y="181870"/>
                </a:lnTo>
                <a:lnTo>
                  <a:pt x="0" y="198119"/>
                </a:lnTo>
                <a:lnTo>
                  <a:pt x="657" y="214369"/>
                </a:lnTo>
                <a:lnTo>
                  <a:pt x="10103" y="260742"/>
                </a:lnTo>
                <a:lnTo>
                  <a:pt x="29687" y="302483"/>
                </a:lnTo>
                <a:lnTo>
                  <a:pt x="58032" y="338213"/>
                </a:lnTo>
                <a:lnTo>
                  <a:pt x="93762" y="366558"/>
                </a:lnTo>
                <a:lnTo>
                  <a:pt x="135501" y="386140"/>
                </a:lnTo>
                <a:lnTo>
                  <a:pt x="181872" y="395583"/>
                </a:lnTo>
                <a:lnTo>
                  <a:pt x="198119" y="396239"/>
                </a:lnTo>
                <a:lnTo>
                  <a:pt x="7623047" y="396239"/>
                </a:lnTo>
                <a:lnTo>
                  <a:pt x="7670662" y="390481"/>
                </a:lnTo>
                <a:lnTo>
                  <a:pt x="7714101" y="374124"/>
                </a:lnTo>
                <a:lnTo>
                  <a:pt x="7751989" y="348545"/>
                </a:lnTo>
                <a:lnTo>
                  <a:pt x="7782948" y="315120"/>
                </a:lnTo>
                <a:lnTo>
                  <a:pt x="7805602" y="275228"/>
                </a:lnTo>
                <a:lnTo>
                  <a:pt x="7818576" y="230244"/>
                </a:lnTo>
                <a:lnTo>
                  <a:pt x="7821179" y="198107"/>
                </a:lnTo>
                <a:lnTo>
                  <a:pt x="7820523" y="181870"/>
                </a:lnTo>
                <a:lnTo>
                  <a:pt x="7811079" y="135497"/>
                </a:lnTo>
                <a:lnTo>
                  <a:pt x="7791495" y="93756"/>
                </a:lnTo>
                <a:lnTo>
                  <a:pt x="7763149" y="58026"/>
                </a:lnTo>
                <a:lnTo>
                  <a:pt x="7727417" y="29681"/>
                </a:lnTo>
                <a:lnTo>
                  <a:pt x="7685678" y="10099"/>
                </a:lnTo>
                <a:lnTo>
                  <a:pt x="7639308" y="656"/>
                </a:lnTo>
                <a:lnTo>
                  <a:pt x="762306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39" name="object 39"/>
          <p:cNvSpPr/>
          <p:nvPr/>
        </p:nvSpPr>
        <p:spPr>
          <a:xfrm>
            <a:off x="6281928" y="1630680"/>
            <a:ext cx="889000" cy="338455"/>
          </a:xfrm>
          <a:custGeom>
            <a:avLst/>
            <a:gdLst/>
            <a:ahLst/>
            <a:cxnLst/>
            <a:rect l="l" t="t" r="r" b="b"/>
            <a:pathLst>
              <a:path w="889000" h="338455">
                <a:moveTo>
                  <a:pt x="0" y="0"/>
                </a:moveTo>
                <a:lnTo>
                  <a:pt x="888492" y="0"/>
                </a:lnTo>
                <a:lnTo>
                  <a:pt x="888492" y="338327"/>
                </a:lnTo>
                <a:lnTo>
                  <a:pt x="0" y="338327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40" name="object 40"/>
          <p:cNvSpPr txBox="1"/>
          <p:nvPr/>
        </p:nvSpPr>
        <p:spPr>
          <a:xfrm>
            <a:off x="6359932" y="1697068"/>
            <a:ext cx="7245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10" dirty="0">
                <a:latin typeface="Arial"/>
                <a:cs typeface="Arial"/>
              </a:rPr>
              <a:t>Kanban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484107" y="1630680"/>
            <a:ext cx="822960" cy="338455"/>
          </a:xfrm>
          <a:custGeom>
            <a:avLst/>
            <a:gdLst/>
            <a:ahLst/>
            <a:cxnLst/>
            <a:rect l="l" t="t" r="r" b="b"/>
            <a:pathLst>
              <a:path w="822959" h="338455">
                <a:moveTo>
                  <a:pt x="0" y="0"/>
                </a:moveTo>
                <a:lnTo>
                  <a:pt x="822959" y="0"/>
                </a:lnTo>
                <a:lnTo>
                  <a:pt x="822959" y="338327"/>
                </a:lnTo>
                <a:lnTo>
                  <a:pt x="0" y="338327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42" name="object 42"/>
          <p:cNvSpPr txBox="1"/>
          <p:nvPr/>
        </p:nvSpPr>
        <p:spPr>
          <a:xfrm>
            <a:off x="8562695" y="1697068"/>
            <a:ext cx="65722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10" dirty="0">
                <a:latin typeface="Arial"/>
                <a:cs typeface="Arial"/>
              </a:rPr>
              <a:t>Sp</a:t>
            </a:r>
            <a:r>
              <a:rPr sz="1600" spc="-14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nts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643871" y="1630680"/>
            <a:ext cx="881380" cy="338455"/>
          </a:xfrm>
          <a:custGeom>
            <a:avLst/>
            <a:gdLst/>
            <a:ahLst/>
            <a:cxnLst/>
            <a:rect l="l" t="t" r="r" b="b"/>
            <a:pathLst>
              <a:path w="881379" h="338455">
                <a:moveTo>
                  <a:pt x="0" y="0"/>
                </a:moveTo>
                <a:lnTo>
                  <a:pt x="880872" y="0"/>
                </a:lnTo>
                <a:lnTo>
                  <a:pt x="880872" y="338327"/>
                </a:lnTo>
                <a:lnTo>
                  <a:pt x="0" y="338327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44" name="object 44"/>
          <p:cNvSpPr txBox="1"/>
          <p:nvPr/>
        </p:nvSpPr>
        <p:spPr>
          <a:xfrm>
            <a:off x="9722585" y="1697068"/>
            <a:ext cx="71437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14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4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ums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508747" y="1630680"/>
            <a:ext cx="638810" cy="338455"/>
          </a:xfrm>
          <a:custGeom>
            <a:avLst/>
            <a:gdLst/>
            <a:ahLst/>
            <a:cxnLst/>
            <a:rect l="l" t="t" r="r" b="b"/>
            <a:pathLst>
              <a:path w="638809" h="338455">
                <a:moveTo>
                  <a:pt x="0" y="0"/>
                </a:moveTo>
                <a:lnTo>
                  <a:pt x="638555" y="0"/>
                </a:lnTo>
                <a:lnTo>
                  <a:pt x="638555" y="338327"/>
                </a:lnTo>
                <a:lnTo>
                  <a:pt x="0" y="338327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46" name="object 46"/>
          <p:cNvSpPr txBox="1"/>
          <p:nvPr/>
        </p:nvSpPr>
        <p:spPr>
          <a:xfrm>
            <a:off x="7587149" y="1697068"/>
            <a:ext cx="47815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10" dirty="0">
                <a:latin typeface="Arial"/>
                <a:cs typeface="Arial"/>
              </a:rPr>
              <a:t>Ag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0" dirty="0">
                <a:latin typeface="Arial"/>
                <a:cs typeface="Arial"/>
              </a:rPr>
              <a:t>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861547" y="1630680"/>
            <a:ext cx="925194" cy="338455"/>
          </a:xfrm>
          <a:custGeom>
            <a:avLst/>
            <a:gdLst/>
            <a:ahLst/>
            <a:cxnLst/>
            <a:rect l="l" t="t" r="r" b="b"/>
            <a:pathLst>
              <a:path w="925195" h="338455">
                <a:moveTo>
                  <a:pt x="0" y="0"/>
                </a:moveTo>
                <a:lnTo>
                  <a:pt x="925068" y="0"/>
                </a:lnTo>
                <a:lnTo>
                  <a:pt x="925068" y="338327"/>
                </a:lnTo>
                <a:lnTo>
                  <a:pt x="0" y="338327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48" name="object 48"/>
          <p:cNvSpPr txBox="1"/>
          <p:nvPr/>
        </p:nvSpPr>
        <p:spPr>
          <a:xfrm>
            <a:off x="10940184" y="1697068"/>
            <a:ext cx="7575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14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ps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792223" y="5189225"/>
            <a:ext cx="365760" cy="396240"/>
          </a:xfrm>
          <a:custGeom>
            <a:avLst/>
            <a:gdLst/>
            <a:ahLst/>
            <a:cxnLst/>
            <a:rect l="l" t="t" r="r" b="b"/>
            <a:pathLst>
              <a:path w="365760" h="396239">
                <a:moveTo>
                  <a:pt x="365760" y="243801"/>
                </a:moveTo>
                <a:lnTo>
                  <a:pt x="0" y="243801"/>
                </a:lnTo>
                <a:lnTo>
                  <a:pt x="182880" y="396240"/>
                </a:lnTo>
                <a:lnTo>
                  <a:pt x="365760" y="243801"/>
                </a:lnTo>
                <a:close/>
              </a:path>
              <a:path w="365760" h="396239">
                <a:moveTo>
                  <a:pt x="270014" y="152425"/>
                </a:moveTo>
                <a:lnTo>
                  <a:pt x="95745" y="152425"/>
                </a:lnTo>
                <a:lnTo>
                  <a:pt x="95745" y="243801"/>
                </a:lnTo>
                <a:lnTo>
                  <a:pt x="270014" y="243801"/>
                </a:lnTo>
                <a:lnTo>
                  <a:pt x="270014" y="152425"/>
                </a:lnTo>
                <a:close/>
              </a:path>
              <a:path w="365760" h="396239">
                <a:moveTo>
                  <a:pt x="182880" y="0"/>
                </a:moveTo>
                <a:lnTo>
                  <a:pt x="0" y="152425"/>
                </a:lnTo>
                <a:lnTo>
                  <a:pt x="365760" y="152425"/>
                </a:lnTo>
                <a:lnTo>
                  <a:pt x="18288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50" name="object 50"/>
          <p:cNvSpPr/>
          <p:nvPr/>
        </p:nvSpPr>
        <p:spPr>
          <a:xfrm>
            <a:off x="4457700" y="5189225"/>
            <a:ext cx="365760" cy="396240"/>
          </a:xfrm>
          <a:custGeom>
            <a:avLst/>
            <a:gdLst/>
            <a:ahLst/>
            <a:cxnLst/>
            <a:rect l="l" t="t" r="r" b="b"/>
            <a:pathLst>
              <a:path w="365760" h="396239">
                <a:moveTo>
                  <a:pt x="365760" y="243801"/>
                </a:moveTo>
                <a:lnTo>
                  <a:pt x="0" y="243801"/>
                </a:lnTo>
                <a:lnTo>
                  <a:pt x="182880" y="396240"/>
                </a:lnTo>
                <a:lnTo>
                  <a:pt x="365760" y="243801"/>
                </a:lnTo>
                <a:close/>
              </a:path>
              <a:path w="365760" h="396239">
                <a:moveTo>
                  <a:pt x="270014" y="152425"/>
                </a:moveTo>
                <a:lnTo>
                  <a:pt x="95745" y="152425"/>
                </a:lnTo>
                <a:lnTo>
                  <a:pt x="95745" y="243801"/>
                </a:lnTo>
                <a:lnTo>
                  <a:pt x="270014" y="243801"/>
                </a:lnTo>
                <a:lnTo>
                  <a:pt x="270014" y="152425"/>
                </a:lnTo>
                <a:close/>
              </a:path>
              <a:path w="365760" h="396239">
                <a:moveTo>
                  <a:pt x="182880" y="0"/>
                </a:moveTo>
                <a:lnTo>
                  <a:pt x="0" y="152425"/>
                </a:lnTo>
                <a:lnTo>
                  <a:pt x="365760" y="152425"/>
                </a:lnTo>
                <a:lnTo>
                  <a:pt x="18288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51" name="object 51"/>
          <p:cNvSpPr/>
          <p:nvPr/>
        </p:nvSpPr>
        <p:spPr>
          <a:xfrm>
            <a:off x="7121652" y="5189225"/>
            <a:ext cx="365760" cy="396240"/>
          </a:xfrm>
          <a:custGeom>
            <a:avLst/>
            <a:gdLst/>
            <a:ahLst/>
            <a:cxnLst/>
            <a:rect l="l" t="t" r="r" b="b"/>
            <a:pathLst>
              <a:path w="365759" h="396239">
                <a:moveTo>
                  <a:pt x="365760" y="243801"/>
                </a:moveTo>
                <a:lnTo>
                  <a:pt x="0" y="243801"/>
                </a:lnTo>
                <a:lnTo>
                  <a:pt x="182880" y="396240"/>
                </a:lnTo>
                <a:lnTo>
                  <a:pt x="365760" y="243801"/>
                </a:lnTo>
                <a:close/>
              </a:path>
              <a:path w="365759" h="396239">
                <a:moveTo>
                  <a:pt x="270014" y="152425"/>
                </a:moveTo>
                <a:lnTo>
                  <a:pt x="95745" y="152425"/>
                </a:lnTo>
                <a:lnTo>
                  <a:pt x="95745" y="243801"/>
                </a:lnTo>
                <a:lnTo>
                  <a:pt x="270014" y="243801"/>
                </a:lnTo>
                <a:lnTo>
                  <a:pt x="270014" y="152425"/>
                </a:lnTo>
                <a:close/>
              </a:path>
              <a:path w="365759" h="396239">
                <a:moveTo>
                  <a:pt x="182880" y="0"/>
                </a:moveTo>
                <a:lnTo>
                  <a:pt x="0" y="152425"/>
                </a:lnTo>
                <a:lnTo>
                  <a:pt x="365760" y="152425"/>
                </a:lnTo>
                <a:lnTo>
                  <a:pt x="18288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52" name="object 52"/>
          <p:cNvSpPr/>
          <p:nvPr/>
        </p:nvSpPr>
        <p:spPr>
          <a:xfrm>
            <a:off x="9787128" y="5189225"/>
            <a:ext cx="365760" cy="396240"/>
          </a:xfrm>
          <a:custGeom>
            <a:avLst/>
            <a:gdLst/>
            <a:ahLst/>
            <a:cxnLst/>
            <a:rect l="l" t="t" r="r" b="b"/>
            <a:pathLst>
              <a:path w="365759" h="396239">
                <a:moveTo>
                  <a:pt x="365760" y="243801"/>
                </a:moveTo>
                <a:lnTo>
                  <a:pt x="0" y="243801"/>
                </a:lnTo>
                <a:lnTo>
                  <a:pt x="182880" y="396240"/>
                </a:lnTo>
                <a:lnTo>
                  <a:pt x="365760" y="243801"/>
                </a:lnTo>
                <a:close/>
              </a:path>
              <a:path w="365759" h="396239">
                <a:moveTo>
                  <a:pt x="270014" y="152425"/>
                </a:moveTo>
                <a:lnTo>
                  <a:pt x="95745" y="152425"/>
                </a:lnTo>
                <a:lnTo>
                  <a:pt x="95745" y="243801"/>
                </a:lnTo>
                <a:lnTo>
                  <a:pt x="270014" y="243801"/>
                </a:lnTo>
                <a:lnTo>
                  <a:pt x="270014" y="152425"/>
                </a:lnTo>
                <a:close/>
              </a:path>
              <a:path w="365759" h="396239">
                <a:moveTo>
                  <a:pt x="182880" y="0"/>
                </a:moveTo>
                <a:lnTo>
                  <a:pt x="0" y="152425"/>
                </a:lnTo>
                <a:lnTo>
                  <a:pt x="365760" y="152425"/>
                </a:lnTo>
                <a:lnTo>
                  <a:pt x="18288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53" name="object 53"/>
          <p:cNvSpPr/>
          <p:nvPr/>
        </p:nvSpPr>
        <p:spPr>
          <a:xfrm>
            <a:off x="12451080" y="5189225"/>
            <a:ext cx="365760" cy="396240"/>
          </a:xfrm>
          <a:custGeom>
            <a:avLst/>
            <a:gdLst/>
            <a:ahLst/>
            <a:cxnLst/>
            <a:rect l="l" t="t" r="r" b="b"/>
            <a:pathLst>
              <a:path w="365759" h="396239">
                <a:moveTo>
                  <a:pt x="365760" y="243801"/>
                </a:moveTo>
                <a:lnTo>
                  <a:pt x="0" y="243801"/>
                </a:lnTo>
                <a:lnTo>
                  <a:pt x="182880" y="396240"/>
                </a:lnTo>
                <a:lnTo>
                  <a:pt x="365760" y="243801"/>
                </a:lnTo>
                <a:close/>
              </a:path>
              <a:path w="365759" h="396239">
                <a:moveTo>
                  <a:pt x="270014" y="152425"/>
                </a:moveTo>
                <a:lnTo>
                  <a:pt x="95745" y="152425"/>
                </a:lnTo>
                <a:lnTo>
                  <a:pt x="95745" y="243801"/>
                </a:lnTo>
                <a:lnTo>
                  <a:pt x="270014" y="243801"/>
                </a:lnTo>
                <a:lnTo>
                  <a:pt x="270014" y="152425"/>
                </a:lnTo>
                <a:close/>
              </a:path>
              <a:path w="365759" h="396239">
                <a:moveTo>
                  <a:pt x="182880" y="0"/>
                </a:moveTo>
                <a:lnTo>
                  <a:pt x="0" y="152425"/>
                </a:lnTo>
                <a:lnTo>
                  <a:pt x="365760" y="152425"/>
                </a:lnTo>
                <a:lnTo>
                  <a:pt x="18288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4294967295"/>
          </p:nvPr>
        </p:nvSpPr>
        <p:spPr>
          <a:xfrm>
            <a:off x="13763708" y="7643100"/>
            <a:ext cx="45719" cy="443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/>
            <a:fld id="{81D60167-4931-47E6-BA6A-407CBD079E47}" type="slidenum">
              <a:rPr dirty="0"/>
              <a:pPr marL="25399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93902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F101C6D-9EAC-0949-9A64-FC686395E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2829" y="2026568"/>
            <a:ext cx="15436057" cy="361757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533138"/>
            <a:ext cx="11049000" cy="6155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5" dirty="0"/>
              <a:t>DTC </a:t>
            </a:r>
            <a:r>
              <a:rPr spc="-35" dirty="0"/>
              <a:t>P</a:t>
            </a:r>
            <a:r>
              <a:rPr spc="-14" dirty="0"/>
              <a:t>r</a:t>
            </a:r>
            <a:r>
              <a:rPr spc="-30" dirty="0"/>
              <a:t>oduc</a:t>
            </a:r>
            <a:r>
              <a:rPr spc="-14" dirty="0"/>
              <a:t>t</a:t>
            </a:r>
            <a:r>
              <a:rPr spc="14" dirty="0"/>
              <a:t> </a:t>
            </a:r>
            <a:r>
              <a:rPr lang="en-US" spc="-30" dirty="0"/>
              <a:t>D</a:t>
            </a:r>
            <a:r>
              <a:rPr spc="-30" dirty="0"/>
              <a:t>eve</a:t>
            </a:r>
            <a:r>
              <a:rPr spc="-10" dirty="0"/>
              <a:t>l</a:t>
            </a:r>
            <a:r>
              <a:rPr spc="-35" dirty="0"/>
              <a:t>opmen</a:t>
            </a:r>
            <a:r>
              <a:rPr spc="-14" dirty="0"/>
              <a:t>t</a:t>
            </a:r>
            <a:r>
              <a:rPr spc="40" dirty="0"/>
              <a:t> </a:t>
            </a:r>
            <a:r>
              <a:rPr lang="en-US" spc="-30" dirty="0"/>
              <a:t>A</a:t>
            </a:r>
            <a:r>
              <a:rPr spc="-30" dirty="0"/>
              <a:t>pp</a:t>
            </a:r>
            <a:r>
              <a:rPr spc="-14" dirty="0"/>
              <a:t>r</a:t>
            </a:r>
            <a:r>
              <a:rPr spc="-30" dirty="0"/>
              <a:t>oac</a:t>
            </a:r>
            <a:r>
              <a:rPr spc="-25" dirty="0"/>
              <a:t>h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4294967295"/>
          </p:nvPr>
        </p:nvSpPr>
        <p:spPr>
          <a:xfrm>
            <a:off x="13763708" y="7643100"/>
            <a:ext cx="45719" cy="443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/>
            <a:fld id="{81D60167-4931-47E6-BA6A-407CBD079E47}" type="slidenum">
              <a:rPr dirty="0"/>
              <a:pPr marL="25399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02336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int_powerpoint_16x9_template" id="{0A550C65-A83E-C24C-B08F-DB19D25C59F5}" vid="{B712A4A5-3F4E-3D44-AEDC-22156EEF3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10B846FE7E9C48843AA092A9790A3A" ma:contentTypeVersion="5" ma:contentTypeDescription="Create a new document." ma:contentTypeScope="" ma:versionID="cf97199a37b3ab403e3d0405e5c6d862">
  <xsd:schema xmlns:xsd="http://www.w3.org/2001/XMLSchema" xmlns:xs="http://www.w3.org/2001/XMLSchema" xmlns:p="http://schemas.microsoft.com/office/2006/metadata/properties" xmlns:ns2="10fb3285-36ae-4174-a1e2-7d37260f3703" targetNamespace="http://schemas.microsoft.com/office/2006/metadata/properties" ma:root="true" ma:fieldsID="94a20168aad99669997ef1af15b5e83c" ns2:_="">
    <xsd:import namespace="10fb3285-36ae-4174-a1e2-7d37260f37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fb3285-36ae-4174-a1e2-7d37260f37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Description0" ma:index="12" nillable="true" ma:displayName="Description" ma:internalName="Description0">
      <xsd:simpleType>
        <xsd:restriction base="dms:Text">
          <xsd:maxLength value="10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0fb3285-36ae-4174-a1e2-7d37260f370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5950CB-3862-4675-AE70-D54DA59E28DB}"/>
</file>

<file path=customXml/itemProps2.xml><?xml version="1.0" encoding="utf-8"?>
<ds:datastoreItem xmlns:ds="http://schemas.openxmlformats.org/officeDocument/2006/customXml" ds:itemID="{7197876D-F02A-4CD1-AC5D-933065CB810C}">
  <ds:schemaRefs>
    <ds:schemaRef ds:uri="http://purl.org/dc/elements/1.1/"/>
    <ds:schemaRef ds:uri="http://schemas.microsoft.com/office/2006/metadata/properties"/>
    <ds:schemaRef ds:uri="2c3111b1-d907-4f8f-bc05-e217ce0374b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e95a25d8-5aa7-4754-a8fb-500b54c6dbb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E78F2D7-0EB5-4E7E-9C46-A4D914B895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12029</TotalTime>
  <Words>593</Words>
  <Application>Microsoft Office PowerPoint</Application>
  <PresentationFormat>Custom</PresentationFormat>
  <Paragraphs>171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DXC</vt:lpstr>
      <vt:lpstr>DTC Product Development Approach</vt:lpstr>
      <vt:lpstr>Backup</vt:lpstr>
      <vt:lpstr>DTC Product Development Approach</vt:lpstr>
      <vt:lpstr>DTC Product development approach</vt:lpstr>
      <vt:lpstr>DTC Product Development Approach</vt:lpstr>
    </vt:vector>
  </TitlesOfParts>
  <Manager/>
  <Company>Hewlett Packard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Andrew Broekhuizen</dc:creator>
  <cp:keywords/>
  <dc:description/>
  <cp:lastModifiedBy>Wisler, Chris</cp:lastModifiedBy>
  <cp:revision>158</cp:revision>
  <cp:lastPrinted>2019-04-10T19:17:15Z</cp:lastPrinted>
  <dcterms:created xsi:type="dcterms:W3CDTF">2017-05-15T14:35:43Z</dcterms:created>
  <dcterms:modified xsi:type="dcterms:W3CDTF">2019-04-16T21:04:49Z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0x010100F510B846FE7E9C48843AA092A9790A3A</vt:lpwstr>
  </property>
</Properties>
</file>