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54" r:id="rId5"/>
  </p:sldIdLst>
  <p:sldSz cx="14630400" cy="8229600"/>
  <p:notesSz cx="7010400" cy="92964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ynton, Terrell (AMS Regional Manager, Continuity Services)" initials="BT(RMCS" lastIdx="1" clrIdx="0">
    <p:extLst>
      <p:ext uri="{19B8F6BF-5375-455C-9EA6-DF929625EA0E}">
        <p15:presenceInfo xmlns:p15="http://schemas.microsoft.com/office/powerpoint/2012/main" userId="S-1-5-21-839522115-1383384898-515967899-3290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6" autoAdjust="0"/>
    <p:restoredTop sz="89144" autoAdjust="0"/>
  </p:normalViewPr>
  <p:slideViewPr>
    <p:cSldViewPr snapToObjects="1" showGuides="1">
      <p:cViewPr varScale="1">
        <p:scale>
          <a:sx n="68" d="100"/>
          <a:sy n="68" d="100"/>
        </p:scale>
        <p:origin x="108" y="372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4/25/2019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4415790"/>
            <a:ext cx="6231467" cy="418338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233FE-4558-4105-9404-545D5A6C0F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9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April 25,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25,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25,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25,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72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668" r:id="rId17"/>
    <p:sldLayoutId id="2147483669" r:id="rId18"/>
    <p:sldLayoutId id="2147483655" r:id="rId19"/>
    <p:sldLayoutId id="214748366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7367452"/>
            <a:ext cx="9570179" cy="8621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 dirty="0"/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CAD83F3E-C897-4205-B1CD-C50C657E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4"/>
            <a:ext cx="13258800" cy="504612"/>
          </a:xfrm>
        </p:spPr>
        <p:txBody>
          <a:bodyPr>
            <a:normAutofit/>
          </a:bodyPr>
          <a:lstStyle/>
          <a:p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Scope</a:t>
            </a:r>
            <a:endParaRPr lang="en-US" sz="3360" dirty="0"/>
          </a:p>
        </p:txBody>
      </p:sp>
      <p:sp>
        <p:nvSpPr>
          <p:cNvPr id="28" name="Freeform 89"/>
          <p:cNvSpPr>
            <a:spLocks noChangeAspect="1" noEditPoints="1"/>
          </p:cNvSpPr>
          <p:nvPr/>
        </p:nvSpPr>
        <p:spPr bwMode="auto">
          <a:xfrm>
            <a:off x="524308" y="3247272"/>
            <a:ext cx="478559" cy="438912"/>
          </a:xfrm>
          <a:custGeom>
            <a:avLst/>
            <a:gdLst>
              <a:gd name="T0" fmla="*/ 576 w 1152"/>
              <a:gd name="T1" fmla="*/ 288 h 1056"/>
              <a:gd name="T2" fmla="*/ 768 w 1152"/>
              <a:gd name="T3" fmla="*/ 480 h 1056"/>
              <a:gd name="T4" fmla="*/ 768 w 1152"/>
              <a:gd name="T5" fmla="*/ 672 h 1056"/>
              <a:gd name="T6" fmla="*/ 576 w 1152"/>
              <a:gd name="T7" fmla="*/ 480 h 1056"/>
              <a:gd name="T8" fmla="*/ 384 w 1152"/>
              <a:gd name="T9" fmla="*/ 672 h 1056"/>
              <a:gd name="T10" fmla="*/ 384 w 1152"/>
              <a:gd name="T11" fmla="*/ 480 h 1056"/>
              <a:gd name="T12" fmla="*/ 576 w 1152"/>
              <a:gd name="T13" fmla="*/ 288 h 1056"/>
              <a:gd name="T14" fmla="*/ 720 w 1152"/>
              <a:gd name="T15" fmla="*/ 144 h 1056"/>
              <a:gd name="T16" fmla="*/ 576 w 1152"/>
              <a:gd name="T17" fmla="*/ 0 h 1056"/>
              <a:gd name="T18" fmla="*/ 432 w 1152"/>
              <a:gd name="T19" fmla="*/ 144 h 1056"/>
              <a:gd name="T20" fmla="*/ 576 w 1152"/>
              <a:gd name="T21" fmla="*/ 288 h 1056"/>
              <a:gd name="T22" fmla="*/ 720 w 1152"/>
              <a:gd name="T23" fmla="*/ 144 h 1056"/>
              <a:gd name="T24" fmla="*/ 336 w 1152"/>
              <a:gd name="T25" fmla="*/ 528 h 1056"/>
              <a:gd name="T26" fmla="*/ 192 w 1152"/>
              <a:gd name="T27" fmla="*/ 384 h 1056"/>
              <a:gd name="T28" fmla="*/ 48 w 1152"/>
              <a:gd name="T29" fmla="*/ 528 h 1056"/>
              <a:gd name="T30" fmla="*/ 192 w 1152"/>
              <a:gd name="T31" fmla="*/ 672 h 1056"/>
              <a:gd name="T32" fmla="*/ 336 w 1152"/>
              <a:gd name="T33" fmla="*/ 528 h 1056"/>
              <a:gd name="T34" fmla="*/ 328 w 1152"/>
              <a:gd name="T35" fmla="*/ 728 h 1056"/>
              <a:gd name="T36" fmla="*/ 192 w 1152"/>
              <a:gd name="T37" fmla="*/ 672 h 1056"/>
              <a:gd name="T38" fmla="*/ 0 w 1152"/>
              <a:gd name="T39" fmla="*/ 864 h 1056"/>
              <a:gd name="T40" fmla="*/ 0 w 1152"/>
              <a:gd name="T41" fmla="*/ 1056 h 1056"/>
              <a:gd name="T42" fmla="*/ 384 w 1152"/>
              <a:gd name="T43" fmla="*/ 1056 h 1056"/>
              <a:gd name="T44" fmla="*/ 384 w 1152"/>
              <a:gd name="T45" fmla="*/ 864 h 1056"/>
              <a:gd name="T46" fmla="*/ 192 w 1152"/>
              <a:gd name="T47" fmla="*/ 864 h 1056"/>
              <a:gd name="T48" fmla="*/ 328 w 1152"/>
              <a:gd name="T49" fmla="*/ 728 h 1056"/>
              <a:gd name="T50" fmla="*/ 1104 w 1152"/>
              <a:gd name="T51" fmla="*/ 528 h 1056"/>
              <a:gd name="T52" fmla="*/ 960 w 1152"/>
              <a:gd name="T53" fmla="*/ 384 h 1056"/>
              <a:gd name="T54" fmla="*/ 816 w 1152"/>
              <a:gd name="T55" fmla="*/ 528 h 1056"/>
              <a:gd name="T56" fmla="*/ 960 w 1152"/>
              <a:gd name="T57" fmla="*/ 672 h 1056"/>
              <a:gd name="T58" fmla="*/ 1104 w 1152"/>
              <a:gd name="T59" fmla="*/ 528 h 1056"/>
              <a:gd name="T60" fmla="*/ 960 w 1152"/>
              <a:gd name="T61" fmla="*/ 672 h 1056"/>
              <a:gd name="T62" fmla="*/ 824 w 1152"/>
              <a:gd name="T63" fmla="*/ 728 h 1056"/>
              <a:gd name="T64" fmla="*/ 960 w 1152"/>
              <a:gd name="T65" fmla="*/ 864 h 1056"/>
              <a:gd name="T66" fmla="*/ 768 w 1152"/>
              <a:gd name="T67" fmla="*/ 864 h 1056"/>
              <a:gd name="T68" fmla="*/ 768 w 1152"/>
              <a:gd name="T69" fmla="*/ 1056 h 1056"/>
              <a:gd name="T70" fmla="*/ 1152 w 1152"/>
              <a:gd name="T71" fmla="*/ 1056 h 1056"/>
              <a:gd name="T72" fmla="*/ 1152 w 1152"/>
              <a:gd name="T73" fmla="*/ 864 h 1056"/>
              <a:gd name="T74" fmla="*/ 960 w 1152"/>
              <a:gd name="T75" fmla="*/ 67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2" h="1056">
                <a:moveTo>
                  <a:pt x="576" y="288"/>
                </a:moveTo>
                <a:cubicBezTo>
                  <a:pt x="682" y="288"/>
                  <a:pt x="768" y="374"/>
                  <a:pt x="768" y="480"/>
                </a:cubicBezTo>
                <a:cubicBezTo>
                  <a:pt x="768" y="672"/>
                  <a:pt x="768" y="672"/>
                  <a:pt x="768" y="672"/>
                </a:cubicBezTo>
                <a:cubicBezTo>
                  <a:pt x="576" y="480"/>
                  <a:pt x="576" y="480"/>
                  <a:pt x="576" y="480"/>
                </a:cubicBezTo>
                <a:cubicBezTo>
                  <a:pt x="384" y="672"/>
                  <a:pt x="384" y="672"/>
                  <a:pt x="384" y="672"/>
                </a:cubicBezTo>
                <a:cubicBezTo>
                  <a:pt x="384" y="480"/>
                  <a:pt x="384" y="480"/>
                  <a:pt x="384" y="480"/>
                </a:cubicBezTo>
                <a:cubicBezTo>
                  <a:pt x="384" y="374"/>
                  <a:pt x="470" y="288"/>
                  <a:pt x="576" y="288"/>
                </a:cubicBezTo>
                <a:close/>
                <a:moveTo>
                  <a:pt x="720" y="144"/>
                </a:moveTo>
                <a:cubicBezTo>
                  <a:pt x="720" y="64"/>
                  <a:pt x="656" y="0"/>
                  <a:pt x="576" y="0"/>
                </a:cubicBezTo>
                <a:cubicBezTo>
                  <a:pt x="496" y="0"/>
                  <a:pt x="432" y="64"/>
                  <a:pt x="432" y="144"/>
                </a:cubicBezTo>
                <a:cubicBezTo>
                  <a:pt x="432" y="224"/>
                  <a:pt x="496" y="288"/>
                  <a:pt x="576" y="288"/>
                </a:cubicBezTo>
                <a:cubicBezTo>
                  <a:pt x="656" y="288"/>
                  <a:pt x="720" y="224"/>
                  <a:pt x="720" y="144"/>
                </a:cubicBezTo>
                <a:close/>
                <a:moveTo>
                  <a:pt x="336" y="528"/>
                </a:moveTo>
                <a:cubicBezTo>
                  <a:pt x="336" y="448"/>
                  <a:pt x="272" y="384"/>
                  <a:pt x="192" y="384"/>
                </a:cubicBezTo>
                <a:cubicBezTo>
                  <a:pt x="112" y="384"/>
                  <a:pt x="48" y="448"/>
                  <a:pt x="48" y="528"/>
                </a:cubicBezTo>
                <a:cubicBezTo>
                  <a:pt x="48" y="608"/>
                  <a:pt x="112" y="672"/>
                  <a:pt x="192" y="672"/>
                </a:cubicBezTo>
                <a:cubicBezTo>
                  <a:pt x="272" y="672"/>
                  <a:pt x="336" y="608"/>
                  <a:pt x="336" y="528"/>
                </a:cubicBezTo>
                <a:close/>
                <a:moveTo>
                  <a:pt x="328" y="728"/>
                </a:moveTo>
                <a:cubicBezTo>
                  <a:pt x="293" y="693"/>
                  <a:pt x="245" y="672"/>
                  <a:pt x="192" y="672"/>
                </a:cubicBezTo>
                <a:cubicBezTo>
                  <a:pt x="86" y="672"/>
                  <a:pt x="0" y="758"/>
                  <a:pt x="0" y="864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384" y="1056"/>
                  <a:pt x="384" y="1056"/>
                  <a:pt x="384" y="1056"/>
                </a:cubicBezTo>
                <a:cubicBezTo>
                  <a:pt x="384" y="864"/>
                  <a:pt x="384" y="864"/>
                  <a:pt x="384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328" y="728"/>
                </a:lnTo>
                <a:close/>
                <a:moveTo>
                  <a:pt x="1104" y="528"/>
                </a:moveTo>
                <a:cubicBezTo>
                  <a:pt x="1104" y="448"/>
                  <a:pt x="1040" y="384"/>
                  <a:pt x="960" y="384"/>
                </a:cubicBezTo>
                <a:cubicBezTo>
                  <a:pt x="880" y="384"/>
                  <a:pt x="816" y="448"/>
                  <a:pt x="816" y="528"/>
                </a:cubicBezTo>
                <a:cubicBezTo>
                  <a:pt x="816" y="608"/>
                  <a:pt x="880" y="672"/>
                  <a:pt x="960" y="672"/>
                </a:cubicBezTo>
                <a:cubicBezTo>
                  <a:pt x="1040" y="672"/>
                  <a:pt x="1104" y="608"/>
                  <a:pt x="1104" y="528"/>
                </a:cubicBezTo>
                <a:close/>
                <a:moveTo>
                  <a:pt x="960" y="672"/>
                </a:moveTo>
                <a:cubicBezTo>
                  <a:pt x="907" y="672"/>
                  <a:pt x="859" y="693"/>
                  <a:pt x="824" y="728"/>
                </a:cubicBezTo>
                <a:cubicBezTo>
                  <a:pt x="960" y="864"/>
                  <a:pt x="960" y="864"/>
                  <a:pt x="960" y="864"/>
                </a:cubicBezTo>
                <a:cubicBezTo>
                  <a:pt x="768" y="864"/>
                  <a:pt x="768" y="864"/>
                  <a:pt x="768" y="864"/>
                </a:cubicBezTo>
                <a:cubicBezTo>
                  <a:pt x="768" y="1056"/>
                  <a:pt x="768" y="1056"/>
                  <a:pt x="768" y="1056"/>
                </a:cubicBezTo>
                <a:cubicBezTo>
                  <a:pt x="1152" y="1056"/>
                  <a:pt x="1152" y="1056"/>
                  <a:pt x="1152" y="1056"/>
                </a:cubicBezTo>
                <a:cubicBezTo>
                  <a:pt x="1152" y="864"/>
                  <a:pt x="1152" y="864"/>
                  <a:pt x="1152" y="864"/>
                </a:cubicBezTo>
                <a:cubicBezTo>
                  <a:pt x="1152" y="758"/>
                  <a:pt x="1066" y="672"/>
                  <a:pt x="960" y="6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GB" sz="3456" dirty="0"/>
          </a:p>
        </p:txBody>
      </p:sp>
      <p:sp>
        <p:nvSpPr>
          <p:cNvPr id="29" name="Freeform 81"/>
          <p:cNvSpPr>
            <a:spLocks noChangeAspect="1" noEditPoints="1"/>
          </p:cNvSpPr>
          <p:nvPr/>
        </p:nvSpPr>
        <p:spPr bwMode="auto">
          <a:xfrm>
            <a:off x="488245" y="4237210"/>
            <a:ext cx="478558" cy="438912"/>
          </a:xfrm>
          <a:custGeom>
            <a:avLst/>
            <a:gdLst>
              <a:gd name="T0" fmla="*/ 0 w 1152"/>
              <a:gd name="T1" fmla="*/ 0 h 1056"/>
              <a:gd name="T2" fmla="*/ 0 w 1152"/>
              <a:gd name="T3" fmla="*/ 1056 h 1056"/>
              <a:gd name="T4" fmla="*/ 1152 w 1152"/>
              <a:gd name="T5" fmla="*/ 1056 h 1056"/>
              <a:gd name="T6" fmla="*/ 1152 w 1152"/>
              <a:gd name="T7" fmla="*/ 0 h 1056"/>
              <a:gd name="T8" fmla="*/ 0 w 1152"/>
              <a:gd name="T9" fmla="*/ 0 h 1056"/>
              <a:gd name="T10" fmla="*/ 816 w 1152"/>
              <a:gd name="T11" fmla="*/ 96 h 1056"/>
              <a:gd name="T12" fmla="*/ 864 w 1152"/>
              <a:gd name="T13" fmla="*/ 192 h 1056"/>
              <a:gd name="T14" fmla="*/ 768 w 1152"/>
              <a:gd name="T15" fmla="*/ 192 h 1056"/>
              <a:gd name="T16" fmla="*/ 816 w 1152"/>
              <a:gd name="T17" fmla="*/ 96 h 1056"/>
              <a:gd name="T18" fmla="*/ 624 w 1152"/>
              <a:gd name="T19" fmla="*/ 96 h 1056"/>
              <a:gd name="T20" fmla="*/ 672 w 1152"/>
              <a:gd name="T21" fmla="*/ 192 h 1056"/>
              <a:gd name="T22" fmla="*/ 576 w 1152"/>
              <a:gd name="T23" fmla="*/ 192 h 1056"/>
              <a:gd name="T24" fmla="*/ 624 w 1152"/>
              <a:gd name="T25" fmla="*/ 96 h 1056"/>
              <a:gd name="T26" fmla="*/ 634 w 1152"/>
              <a:gd name="T27" fmla="*/ 940 h 1056"/>
              <a:gd name="T28" fmla="*/ 619 w 1152"/>
              <a:gd name="T29" fmla="*/ 950 h 1056"/>
              <a:gd name="T30" fmla="*/ 490 w 1152"/>
              <a:gd name="T31" fmla="*/ 907 h 1056"/>
              <a:gd name="T32" fmla="*/ 533 w 1152"/>
              <a:gd name="T33" fmla="*/ 778 h 1056"/>
              <a:gd name="T34" fmla="*/ 550 w 1152"/>
              <a:gd name="T35" fmla="*/ 772 h 1056"/>
              <a:gd name="T36" fmla="*/ 960 w 1152"/>
              <a:gd name="T37" fmla="*/ 672 h 1056"/>
              <a:gd name="T38" fmla="*/ 634 w 1152"/>
              <a:gd name="T39" fmla="*/ 940 h 1056"/>
              <a:gd name="T40" fmla="*/ 1056 w 1152"/>
              <a:gd name="T41" fmla="*/ 864 h 1056"/>
              <a:gd name="T42" fmla="*/ 576 w 1152"/>
              <a:gd name="T43" fmla="*/ 384 h 1056"/>
              <a:gd name="T44" fmla="*/ 96 w 1152"/>
              <a:gd name="T45" fmla="*/ 864 h 1056"/>
              <a:gd name="T46" fmla="*/ 96 w 1152"/>
              <a:gd name="T47" fmla="*/ 288 h 1056"/>
              <a:gd name="T48" fmla="*/ 1056 w 1152"/>
              <a:gd name="T49" fmla="*/ 288 h 1056"/>
              <a:gd name="T50" fmla="*/ 1056 w 1152"/>
              <a:gd name="T51" fmla="*/ 864 h 1056"/>
              <a:gd name="T52" fmla="*/ 960 w 1152"/>
              <a:gd name="T53" fmla="*/ 192 h 1056"/>
              <a:gd name="T54" fmla="*/ 1008 w 1152"/>
              <a:gd name="T55" fmla="*/ 96 h 1056"/>
              <a:gd name="T56" fmla="*/ 1056 w 1152"/>
              <a:gd name="T57" fmla="*/ 192 h 1056"/>
              <a:gd name="T58" fmla="*/ 960 w 1152"/>
              <a:gd name="T59" fmla="*/ 19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52" h="1056">
                <a:moveTo>
                  <a:pt x="0" y="0"/>
                </a:moveTo>
                <a:cubicBezTo>
                  <a:pt x="0" y="1056"/>
                  <a:pt x="0" y="1056"/>
                  <a:pt x="0" y="1056"/>
                </a:cubicBezTo>
                <a:cubicBezTo>
                  <a:pt x="1152" y="1056"/>
                  <a:pt x="1152" y="1056"/>
                  <a:pt x="1152" y="1056"/>
                </a:cubicBezTo>
                <a:cubicBezTo>
                  <a:pt x="1152" y="0"/>
                  <a:pt x="1152" y="0"/>
                  <a:pt x="1152" y="0"/>
                </a:cubicBezTo>
                <a:lnTo>
                  <a:pt x="0" y="0"/>
                </a:lnTo>
                <a:close/>
                <a:moveTo>
                  <a:pt x="816" y="96"/>
                </a:moveTo>
                <a:cubicBezTo>
                  <a:pt x="864" y="192"/>
                  <a:pt x="864" y="192"/>
                  <a:pt x="864" y="192"/>
                </a:cubicBezTo>
                <a:cubicBezTo>
                  <a:pt x="768" y="192"/>
                  <a:pt x="768" y="192"/>
                  <a:pt x="768" y="192"/>
                </a:cubicBezTo>
                <a:lnTo>
                  <a:pt x="816" y="96"/>
                </a:lnTo>
                <a:close/>
                <a:moveTo>
                  <a:pt x="624" y="96"/>
                </a:moveTo>
                <a:cubicBezTo>
                  <a:pt x="672" y="192"/>
                  <a:pt x="672" y="192"/>
                  <a:pt x="672" y="192"/>
                </a:cubicBezTo>
                <a:cubicBezTo>
                  <a:pt x="576" y="192"/>
                  <a:pt x="576" y="192"/>
                  <a:pt x="576" y="192"/>
                </a:cubicBezTo>
                <a:lnTo>
                  <a:pt x="624" y="96"/>
                </a:lnTo>
                <a:close/>
                <a:moveTo>
                  <a:pt x="634" y="940"/>
                </a:moveTo>
                <a:cubicBezTo>
                  <a:pt x="630" y="944"/>
                  <a:pt x="624" y="947"/>
                  <a:pt x="619" y="950"/>
                </a:cubicBezTo>
                <a:cubicBezTo>
                  <a:pt x="571" y="974"/>
                  <a:pt x="514" y="954"/>
                  <a:pt x="490" y="907"/>
                </a:cubicBezTo>
                <a:cubicBezTo>
                  <a:pt x="466" y="859"/>
                  <a:pt x="486" y="802"/>
                  <a:pt x="533" y="778"/>
                </a:cubicBezTo>
                <a:cubicBezTo>
                  <a:pt x="539" y="775"/>
                  <a:pt x="544" y="773"/>
                  <a:pt x="550" y="772"/>
                </a:cubicBezTo>
                <a:cubicBezTo>
                  <a:pt x="960" y="672"/>
                  <a:pt x="960" y="672"/>
                  <a:pt x="960" y="672"/>
                </a:cubicBezTo>
                <a:lnTo>
                  <a:pt x="634" y="940"/>
                </a:lnTo>
                <a:close/>
                <a:moveTo>
                  <a:pt x="1056" y="864"/>
                </a:moveTo>
                <a:cubicBezTo>
                  <a:pt x="1056" y="599"/>
                  <a:pt x="841" y="384"/>
                  <a:pt x="576" y="384"/>
                </a:cubicBezTo>
                <a:cubicBezTo>
                  <a:pt x="311" y="384"/>
                  <a:pt x="96" y="599"/>
                  <a:pt x="96" y="864"/>
                </a:cubicBezTo>
                <a:cubicBezTo>
                  <a:pt x="96" y="288"/>
                  <a:pt x="96" y="288"/>
                  <a:pt x="96" y="288"/>
                </a:cubicBezTo>
                <a:cubicBezTo>
                  <a:pt x="1056" y="288"/>
                  <a:pt x="1056" y="288"/>
                  <a:pt x="1056" y="288"/>
                </a:cubicBezTo>
                <a:lnTo>
                  <a:pt x="1056" y="864"/>
                </a:lnTo>
                <a:close/>
                <a:moveTo>
                  <a:pt x="960" y="192"/>
                </a:moveTo>
                <a:cubicBezTo>
                  <a:pt x="1008" y="96"/>
                  <a:pt x="1008" y="96"/>
                  <a:pt x="1008" y="96"/>
                </a:cubicBezTo>
                <a:cubicBezTo>
                  <a:pt x="1056" y="192"/>
                  <a:pt x="1056" y="192"/>
                  <a:pt x="1056" y="192"/>
                </a:cubicBezTo>
                <a:lnTo>
                  <a:pt x="960" y="1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GB" sz="3456" dirty="0"/>
          </a:p>
        </p:txBody>
      </p:sp>
      <p:sp>
        <p:nvSpPr>
          <p:cNvPr id="27" name="Freeform 50"/>
          <p:cNvSpPr>
            <a:spLocks noChangeAspect="1" noEditPoints="1"/>
          </p:cNvSpPr>
          <p:nvPr/>
        </p:nvSpPr>
        <p:spPr bwMode="auto">
          <a:xfrm>
            <a:off x="560374" y="5924173"/>
            <a:ext cx="478558" cy="438912"/>
          </a:xfrm>
          <a:custGeom>
            <a:avLst/>
            <a:gdLst>
              <a:gd name="T0" fmla="*/ 336 w 1152"/>
              <a:gd name="T1" fmla="*/ 336 h 1056"/>
              <a:gd name="T2" fmla="*/ 192 w 1152"/>
              <a:gd name="T3" fmla="*/ 480 h 1056"/>
              <a:gd name="T4" fmla="*/ 48 w 1152"/>
              <a:gd name="T5" fmla="*/ 336 h 1056"/>
              <a:gd name="T6" fmla="*/ 192 w 1152"/>
              <a:gd name="T7" fmla="*/ 192 h 1056"/>
              <a:gd name="T8" fmla="*/ 336 w 1152"/>
              <a:gd name="T9" fmla="*/ 336 h 1056"/>
              <a:gd name="T10" fmla="*/ 576 w 1152"/>
              <a:gd name="T11" fmla="*/ 0 h 1056"/>
              <a:gd name="T12" fmla="*/ 432 w 1152"/>
              <a:gd name="T13" fmla="*/ 144 h 1056"/>
              <a:gd name="T14" fmla="*/ 576 w 1152"/>
              <a:gd name="T15" fmla="*/ 288 h 1056"/>
              <a:gd name="T16" fmla="*/ 720 w 1152"/>
              <a:gd name="T17" fmla="*/ 144 h 1056"/>
              <a:gd name="T18" fmla="*/ 576 w 1152"/>
              <a:gd name="T19" fmla="*/ 0 h 1056"/>
              <a:gd name="T20" fmla="*/ 960 w 1152"/>
              <a:gd name="T21" fmla="*/ 192 h 1056"/>
              <a:gd name="T22" fmla="*/ 816 w 1152"/>
              <a:gd name="T23" fmla="*/ 336 h 1056"/>
              <a:gd name="T24" fmla="*/ 960 w 1152"/>
              <a:gd name="T25" fmla="*/ 480 h 1056"/>
              <a:gd name="T26" fmla="*/ 1104 w 1152"/>
              <a:gd name="T27" fmla="*/ 336 h 1056"/>
              <a:gd name="T28" fmla="*/ 960 w 1152"/>
              <a:gd name="T29" fmla="*/ 192 h 1056"/>
              <a:gd name="T30" fmla="*/ 960 w 1152"/>
              <a:gd name="T31" fmla="*/ 480 h 1056"/>
              <a:gd name="T32" fmla="*/ 768 w 1152"/>
              <a:gd name="T33" fmla="*/ 672 h 1056"/>
              <a:gd name="T34" fmla="*/ 768 w 1152"/>
              <a:gd name="T35" fmla="*/ 480 h 1056"/>
              <a:gd name="T36" fmla="*/ 576 w 1152"/>
              <a:gd name="T37" fmla="*/ 288 h 1056"/>
              <a:gd name="T38" fmla="*/ 384 w 1152"/>
              <a:gd name="T39" fmla="*/ 480 h 1056"/>
              <a:gd name="T40" fmla="*/ 384 w 1152"/>
              <a:gd name="T41" fmla="*/ 672 h 1056"/>
              <a:gd name="T42" fmla="*/ 192 w 1152"/>
              <a:gd name="T43" fmla="*/ 480 h 1056"/>
              <a:gd name="T44" fmla="*/ 0 w 1152"/>
              <a:gd name="T45" fmla="*/ 672 h 1056"/>
              <a:gd name="T46" fmla="*/ 0 w 1152"/>
              <a:gd name="T47" fmla="*/ 864 h 1056"/>
              <a:gd name="T48" fmla="*/ 1152 w 1152"/>
              <a:gd name="T49" fmla="*/ 864 h 1056"/>
              <a:gd name="T50" fmla="*/ 1152 w 1152"/>
              <a:gd name="T51" fmla="*/ 672 h 1056"/>
              <a:gd name="T52" fmla="*/ 960 w 1152"/>
              <a:gd name="T53" fmla="*/ 480 h 1056"/>
              <a:gd name="T54" fmla="*/ 1152 w 1152"/>
              <a:gd name="T55" fmla="*/ 960 h 1056"/>
              <a:gd name="T56" fmla="*/ 0 w 1152"/>
              <a:gd name="T57" fmla="*/ 960 h 1056"/>
              <a:gd name="T58" fmla="*/ 0 w 1152"/>
              <a:gd name="T59" fmla="*/ 1056 h 1056"/>
              <a:gd name="T60" fmla="*/ 1152 w 1152"/>
              <a:gd name="T61" fmla="*/ 1056 h 1056"/>
              <a:gd name="T62" fmla="*/ 1152 w 1152"/>
              <a:gd name="T63" fmla="*/ 96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52" h="1056">
                <a:moveTo>
                  <a:pt x="336" y="336"/>
                </a:moveTo>
                <a:cubicBezTo>
                  <a:pt x="336" y="416"/>
                  <a:pt x="272" y="480"/>
                  <a:pt x="192" y="480"/>
                </a:cubicBezTo>
                <a:cubicBezTo>
                  <a:pt x="112" y="480"/>
                  <a:pt x="48" y="416"/>
                  <a:pt x="48" y="336"/>
                </a:cubicBezTo>
                <a:cubicBezTo>
                  <a:pt x="48" y="256"/>
                  <a:pt x="112" y="192"/>
                  <a:pt x="192" y="192"/>
                </a:cubicBezTo>
                <a:cubicBezTo>
                  <a:pt x="272" y="192"/>
                  <a:pt x="336" y="256"/>
                  <a:pt x="336" y="336"/>
                </a:cubicBezTo>
                <a:close/>
                <a:moveTo>
                  <a:pt x="576" y="0"/>
                </a:moveTo>
                <a:cubicBezTo>
                  <a:pt x="496" y="0"/>
                  <a:pt x="432" y="64"/>
                  <a:pt x="432" y="144"/>
                </a:cubicBezTo>
                <a:cubicBezTo>
                  <a:pt x="432" y="224"/>
                  <a:pt x="496" y="288"/>
                  <a:pt x="576" y="288"/>
                </a:cubicBezTo>
                <a:cubicBezTo>
                  <a:pt x="656" y="288"/>
                  <a:pt x="720" y="224"/>
                  <a:pt x="720" y="144"/>
                </a:cubicBezTo>
                <a:cubicBezTo>
                  <a:pt x="720" y="64"/>
                  <a:pt x="656" y="0"/>
                  <a:pt x="576" y="0"/>
                </a:cubicBezTo>
                <a:close/>
                <a:moveTo>
                  <a:pt x="960" y="192"/>
                </a:moveTo>
                <a:cubicBezTo>
                  <a:pt x="880" y="192"/>
                  <a:pt x="816" y="256"/>
                  <a:pt x="816" y="336"/>
                </a:cubicBezTo>
                <a:cubicBezTo>
                  <a:pt x="816" y="416"/>
                  <a:pt x="880" y="480"/>
                  <a:pt x="960" y="480"/>
                </a:cubicBezTo>
                <a:cubicBezTo>
                  <a:pt x="1040" y="480"/>
                  <a:pt x="1104" y="416"/>
                  <a:pt x="1104" y="336"/>
                </a:cubicBezTo>
                <a:cubicBezTo>
                  <a:pt x="1104" y="256"/>
                  <a:pt x="1040" y="192"/>
                  <a:pt x="960" y="192"/>
                </a:cubicBezTo>
                <a:close/>
                <a:moveTo>
                  <a:pt x="960" y="480"/>
                </a:moveTo>
                <a:cubicBezTo>
                  <a:pt x="854" y="480"/>
                  <a:pt x="768" y="566"/>
                  <a:pt x="768" y="672"/>
                </a:cubicBezTo>
                <a:cubicBezTo>
                  <a:pt x="768" y="480"/>
                  <a:pt x="768" y="480"/>
                  <a:pt x="768" y="480"/>
                </a:cubicBezTo>
                <a:cubicBezTo>
                  <a:pt x="768" y="374"/>
                  <a:pt x="682" y="288"/>
                  <a:pt x="576" y="288"/>
                </a:cubicBezTo>
                <a:cubicBezTo>
                  <a:pt x="470" y="288"/>
                  <a:pt x="384" y="374"/>
                  <a:pt x="384" y="480"/>
                </a:cubicBezTo>
                <a:cubicBezTo>
                  <a:pt x="384" y="672"/>
                  <a:pt x="384" y="672"/>
                  <a:pt x="384" y="672"/>
                </a:cubicBezTo>
                <a:cubicBezTo>
                  <a:pt x="384" y="566"/>
                  <a:pt x="298" y="480"/>
                  <a:pt x="192" y="480"/>
                </a:cubicBezTo>
                <a:cubicBezTo>
                  <a:pt x="86" y="480"/>
                  <a:pt x="0" y="566"/>
                  <a:pt x="0" y="672"/>
                </a:cubicBezTo>
                <a:cubicBezTo>
                  <a:pt x="0" y="864"/>
                  <a:pt x="0" y="864"/>
                  <a:pt x="0" y="864"/>
                </a:cubicBezTo>
                <a:cubicBezTo>
                  <a:pt x="1152" y="864"/>
                  <a:pt x="1152" y="864"/>
                  <a:pt x="1152" y="864"/>
                </a:cubicBezTo>
                <a:cubicBezTo>
                  <a:pt x="1152" y="672"/>
                  <a:pt x="1152" y="672"/>
                  <a:pt x="1152" y="672"/>
                </a:cubicBezTo>
                <a:cubicBezTo>
                  <a:pt x="1152" y="566"/>
                  <a:pt x="1066" y="480"/>
                  <a:pt x="960" y="480"/>
                </a:cubicBezTo>
                <a:close/>
                <a:moveTo>
                  <a:pt x="1152" y="960"/>
                </a:moveTo>
                <a:cubicBezTo>
                  <a:pt x="0" y="960"/>
                  <a:pt x="0" y="960"/>
                  <a:pt x="0" y="960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1152" y="1056"/>
                  <a:pt x="1152" y="1056"/>
                  <a:pt x="1152" y="1056"/>
                </a:cubicBezTo>
                <a:lnTo>
                  <a:pt x="1152" y="9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GB" sz="3456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7768"/>
          <a:stretch/>
        </p:blipFill>
        <p:spPr>
          <a:xfrm>
            <a:off x="9570180" y="0"/>
            <a:ext cx="5060221" cy="822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05703" y="127599"/>
            <a:ext cx="4767942" cy="1477328"/>
          </a:xfrm>
          <a:prstGeom prst="rect">
            <a:avLst/>
          </a:prstGeom>
          <a:solidFill>
            <a:schemeClr val="bg2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/>
              <a:t>A DTC is a physical center where we co-develop solutions with clients: designing, prototyping, piloting, and innovating to support their Digital</a:t>
            </a:r>
            <a:br>
              <a:rPr lang="en-US" sz="1800" b="1" i="1" dirty="0"/>
            </a:br>
            <a:r>
              <a:rPr lang="en-US" sz="1800" b="1" i="1" dirty="0"/>
              <a:t>transformations.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A876D2-F427-4B55-A110-375C140A047F}"/>
              </a:ext>
            </a:extLst>
          </p:cNvPr>
          <p:cNvSpPr/>
          <p:nvPr/>
        </p:nvSpPr>
        <p:spPr>
          <a:xfrm>
            <a:off x="1038932" y="1784140"/>
            <a:ext cx="8333668" cy="5345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DTC changes the client conversation to Digital, highlighting DXC’s unique value proposition to integrate digital capabilities with mainstream technology to scale transformations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DTC converts business solutions into technical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feasibility through ideate and explore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DTC scales small ideation concepts to large digital projects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DTC works in collaboration with large Transition &amp;Transformation programs to execute digital projects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DTC helps and supports customers in their Transformation/ Digital journey by augmenting digital resources where ever required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D4B7A9-545A-460B-80DD-ECB33260B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44" y="1745510"/>
            <a:ext cx="478559" cy="560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32C5AF-BB7D-41EE-B425-F48ECC02D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52" y="4914381"/>
            <a:ext cx="606080" cy="3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10B846FE7E9C48843AA092A9790A3A" ma:contentTypeVersion="5" ma:contentTypeDescription="Create a new document." ma:contentTypeScope="" ma:versionID="cf97199a37b3ab403e3d0405e5c6d862">
  <xsd:schema xmlns:xsd="http://www.w3.org/2001/XMLSchema" xmlns:xs="http://www.w3.org/2001/XMLSchema" xmlns:p="http://schemas.microsoft.com/office/2006/metadata/properties" xmlns:ns2="10fb3285-36ae-4174-a1e2-7d37260f3703" targetNamespace="http://schemas.microsoft.com/office/2006/metadata/properties" ma:root="true" ma:fieldsID="94a20168aad99669997ef1af15b5e83c" ns2:_="">
    <xsd:import namespace="10fb3285-36ae-4174-a1e2-7d37260f37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b3285-36ae-4174-a1e2-7d37260f37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Description0" ma:index="12" nillable="true" ma:displayName="Description" ma:internalName="Description0">
      <xsd:simpleType>
        <xsd:restriction base="dms:Text">
          <xsd:maxLength value="10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0fb3285-36ae-4174-a1e2-7d37260f37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06B908-4F95-4C73-9C35-DE016B9940B6}"/>
</file>

<file path=customXml/itemProps2.xml><?xml version="1.0" encoding="utf-8"?>
<ds:datastoreItem xmlns:ds="http://schemas.openxmlformats.org/officeDocument/2006/customXml" ds:itemID="{7197876D-F02A-4CD1-AC5D-933065CB810C}">
  <ds:schemaRefs>
    <ds:schemaRef ds:uri="http://schemas.microsoft.com/office/2006/documentManagement/types"/>
    <ds:schemaRef ds:uri="http://schemas.microsoft.com/office/infopath/2007/PartnerControls"/>
    <ds:schemaRef ds:uri="10fb3285-36ae-4174-a1e2-7d37260f3703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E78F2D7-0EB5-4E7E-9C46-A4D914B895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12692</TotalTime>
  <Words>103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Symbol</vt:lpstr>
      <vt:lpstr>Times New Roman</vt:lpstr>
      <vt:lpstr>DXC</vt:lpstr>
      <vt:lpstr>Scope</vt:lpstr>
    </vt:vector>
  </TitlesOfParts>
  <Manager/>
  <Company>Hewlett 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Andrew Broekhuizen</dc:creator>
  <cp:keywords/>
  <dc:description/>
  <cp:lastModifiedBy>Wisler, Chris</cp:lastModifiedBy>
  <cp:revision>216</cp:revision>
  <cp:lastPrinted>2017-10-05T20:04:51Z</cp:lastPrinted>
  <dcterms:created xsi:type="dcterms:W3CDTF">2017-05-15T14:35:43Z</dcterms:created>
  <dcterms:modified xsi:type="dcterms:W3CDTF">2019-04-25T22:01:38Z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0x010100F510B846FE7E9C48843AA092A9790A3A</vt:lpwstr>
  </property>
</Properties>
</file>