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9FF"/>
    <a:srgbClr val="64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0"/>
  </p:normalViewPr>
  <p:slideViewPr>
    <p:cSldViewPr snapToGrid="0" snapToObjects="1" showGuides="1">
      <p:cViewPr varScale="1">
        <p:scale>
          <a:sx n="59" d="100"/>
          <a:sy n="59" d="100"/>
        </p:scale>
        <p:origin x="516" y="48"/>
      </p:cViewPr>
      <p:guideLst>
        <p:guide orient="horz" pos="403"/>
        <p:guide orient="horz" pos="2592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6114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8/21/2019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 noChangeAspect="1"/>
          </p:cNvSpPr>
          <p:nvPr userDrawn="1"/>
        </p:nvSpPr>
        <p:spPr bwMode="hidden">
          <a:xfrm>
            <a:off x="7894638" y="-1588"/>
            <a:ext cx="6735761" cy="8231187"/>
          </a:xfrm>
          <a:custGeom>
            <a:avLst/>
            <a:gdLst>
              <a:gd name="T0" fmla="*/ 4315 w 7078"/>
              <a:gd name="T1" fmla="*/ 4313 h 8639"/>
              <a:gd name="T2" fmla="*/ 4315 w 7078"/>
              <a:gd name="T3" fmla="*/ 4313 h 8639"/>
              <a:gd name="T4" fmla="*/ 0 w 7078"/>
              <a:gd name="T5" fmla="*/ 0 h 8639"/>
              <a:gd name="T6" fmla="*/ 7078 w 7078"/>
              <a:gd name="T7" fmla="*/ 0 h 8639"/>
              <a:gd name="T8" fmla="*/ 7078 w 7078"/>
              <a:gd name="T9" fmla="*/ 8639 h 8639"/>
              <a:gd name="T10" fmla="*/ 0 w 7078"/>
              <a:gd name="T11" fmla="*/ 8639 h 8639"/>
              <a:gd name="T12" fmla="*/ 4315 w 7078"/>
              <a:gd name="T13" fmla="*/ 4313 h 8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78" h="8639">
                <a:moveTo>
                  <a:pt x="4315" y="4313"/>
                </a:moveTo>
                <a:lnTo>
                  <a:pt x="4315" y="4313"/>
                </a:lnTo>
                <a:cubicBezTo>
                  <a:pt x="4315" y="1906"/>
                  <a:pt x="2391" y="0"/>
                  <a:pt x="0" y="0"/>
                </a:cubicBezTo>
                <a:lnTo>
                  <a:pt x="7078" y="0"/>
                </a:lnTo>
                <a:lnTo>
                  <a:pt x="7078" y="8639"/>
                </a:lnTo>
                <a:lnTo>
                  <a:pt x="0" y="8639"/>
                </a:lnTo>
                <a:cubicBezTo>
                  <a:pt x="2391" y="8639"/>
                  <a:pt x="4315" y="6731"/>
                  <a:pt x="4315" y="4313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August 21,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9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August 21,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2018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August 21,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sp>
        <p:nvSpPr>
          <p:cNvPr id="45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1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="" xmlns:a16="http://schemas.microsoft.com/office/drawing/2014/main" id="{91187660-0B2C-49B8-A9C6-69050469D9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9BDC13DC-430C-419B-B8B3-483CAC2DA90A}"/>
              </a:ext>
            </a:extLst>
          </p:cNvPr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48" name="Freeform 5">
              <a:extLst>
                <a:ext uri="{FF2B5EF4-FFF2-40B4-BE49-F238E27FC236}">
                  <a16:creationId xmlns="" xmlns:a16="http://schemas.microsoft.com/office/drawing/2014/main" id="{5E83A453-A26B-4D5A-A017-0A7C0152672E}"/>
                </a:ext>
              </a:extLst>
            </p:cNvPr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 dirty="0"/>
            </a:p>
          </p:txBody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4D3F48B2-15F7-403D-8A83-2D9F8AC83391}"/>
                </a:ext>
              </a:extLst>
            </p:cNvPr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1" name="Text Box 115">
            <a:extLst>
              <a:ext uri="{FF2B5EF4-FFF2-40B4-BE49-F238E27FC236}">
                <a16:creationId xmlns="" xmlns:a16="http://schemas.microsoft.com/office/drawing/2014/main" id="{3DC7301A-0634-4DDE-84BD-D6A61E2D11D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21,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52" name="Text Box 115">
            <a:extLst>
              <a:ext uri="{FF2B5EF4-FFF2-40B4-BE49-F238E27FC236}">
                <a16:creationId xmlns="" xmlns:a16="http://schemas.microsoft.com/office/drawing/2014/main" id="{D4093138-40BC-4732-A9D2-201E13AAF4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3" name="Footer Placeholder 4">
            <a:extLst>
              <a:ext uri="{FF2B5EF4-FFF2-40B4-BE49-F238E27FC236}">
                <a16:creationId xmlns="" xmlns:a16="http://schemas.microsoft.com/office/drawing/2014/main" id="{DF295466-17A7-4B12-83BA-08D9B1935DE9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A4DF1B85-70B4-4DEE-91CE-EF07BE2AB9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August 21,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21,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21,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56" r:id="rId2"/>
    <p:sldLayoutId id="2147483657" r:id="rId3"/>
    <p:sldLayoutId id="2147483659" r:id="rId4"/>
    <p:sldLayoutId id="2147483650" r:id="rId5"/>
    <p:sldLayoutId id="2147483666" r:id="rId6"/>
    <p:sldLayoutId id="2147483667" r:id="rId7"/>
    <p:sldLayoutId id="2147483652" r:id="rId8"/>
    <p:sldLayoutId id="2147483660" r:id="rId9"/>
    <p:sldLayoutId id="2147483662" r:id="rId10"/>
    <p:sldLayoutId id="2147483663" r:id="rId11"/>
    <p:sldLayoutId id="2147483691" r:id="rId12"/>
    <p:sldLayoutId id="2147483668" r:id="rId13"/>
    <p:sldLayoutId id="2147483655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ctrTitle" idx="4294967295"/>
          </p:nvPr>
        </p:nvSpPr>
        <p:spPr>
          <a:xfrm>
            <a:off x="419011" y="1701128"/>
            <a:ext cx="3709796" cy="1177324"/>
          </a:xfrm>
        </p:spPr>
        <p:txBody>
          <a:bodyPr/>
          <a:lstStyle/>
          <a:p>
            <a:r>
              <a:rPr lang="en-GB" dirty="0" smtClean="0"/>
              <a:t>News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1" y="163285"/>
            <a:ext cx="7794171" cy="77941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8" y="1970313"/>
            <a:ext cx="4746171" cy="474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7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Custom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D9D9D9"/>
      </a:accent3>
      <a:accent4>
        <a:srgbClr val="FFED00"/>
      </a:accent4>
      <a:accent5>
        <a:srgbClr val="64FF00"/>
      </a:accent5>
      <a:accent6>
        <a:srgbClr val="00C9FF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MD_6251a-19 myDXC Brand Updates_ppt wide_v12_print friendly" id="{471078DF-4B0D-498F-8684-8BD1FBCDB763}" vid="{4F45034D-36AE-46C8-8C6D-ADB49E0166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dxc_powerpoint_16x9_template_printfriendly</Template>
  <TotalTime>70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DXC</vt:lpstr>
      <vt:lpstr>News</vt:lpstr>
    </vt:vector>
  </TitlesOfParts>
  <Manager/>
  <Company>Hewlett Packard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is Arial Bold 60pt,  up to three lines</dc:title>
  <dc:subject/>
  <dc:creator>Duckworth, Georgina</dc:creator>
  <cp:keywords/>
  <dc:description/>
  <cp:lastModifiedBy>Duckworth, Georgina</cp:lastModifiedBy>
  <cp:revision>8</cp:revision>
  <cp:lastPrinted>2018-07-20T15:33:39Z</cp:lastPrinted>
  <dcterms:created xsi:type="dcterms:W3CDTF">2019-07-24T07:11:12Z</dcterms:created>
  <dcterms:modified xsi:type="dcterms:W3CDTF">2019-08-21T15:56:33Z</dcterms:modified>
  <cp:category/>
</cp:coreProperties>
</file>